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sldIdLst>
    <p:sldId id="284" r:id="rId2"/>
    <p:sldId id="271" r:id="rId3"/>
    <p:sldId id="274" r:id="rId4"/>
    <p:sldId id="263" r:id="rId5"/>
    <p:sldId id="269" r:id="rId6"/>
    <p:sldId id="286" r:id="rId7"/>
    <p:sldId id="275" r:id="rId8"/>
    <p:sldId id="287" r:id="rId9"/>
    <p:sldId id="289" r:id="rId10"/>
    <p:sldId id="276" r:id="rId11"/>
    <p:sldId id="290" r:id="rId12"/>
    <p:sldId id="266" r:id="rId13"/>
    <p:sldId id="277" r:id="rId14"/>
    <p:sldId id="279" r:id="rId15"/>
    <p:sldId id="280" r:id="rId16"/>
    <p:sldId id="281" r:id="rId17"/>
    <p:sldId id="282"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084F9-9A91-407C-9F68-BDD9626C200A}" type="doc">
      <dgm:prSet loTypeId="urn:microsoft.com/office/officeart/2005/8/layout/hProcess10#3" loCatId="process" qsTypeId="urn:microsoft.com/office/officeart/2005/8/quickstyle/3d2" qsCatId="3D" csTypeId="urn:microsoft.com/office/officeart/2005/8/colors/colorful5" csCatId="colorful" phldr="1"/>
      <dgm:spPr/>
      <dgm:t>
        <a:bodyPr/>
        <a:lstStyle/>
        <a:p>
          <a:endParaRPr lang="en-GB"/>
        </a:p>
      </dgm:t>
    </dgm:pt>
    <dgm:pt modelId="{4C70DE22-5783-429B-9E37-FDBFC9336E69}">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900">
              <a:solidFill>
                <a:sysClr val="windowText" lastClr="000000"/>
              </a:solidFill>
            </a:rPr>
            <a:t>ΑΡΧΑΡΙΟΣ ΠΡΟΣΚΟΠΟΣ</a:t>
          </a:r>
          <a:endParaRPr lang="en-GB" sz="900">
            <a:solidFill>
              <a:sysClr val="windowText" lastClr="000000"/>
            </a:solidFill>
          </a:endParaRPr>
        </a:p>
      </dgm:t>
    </dgm:pt>
    <dgm:pt modelId="{E4DB8234-FE83-498F-AF16-D4C4483C0B49}" type="parTrans" cxnId="{0D97403A-D53C-4F5C-AC05-4368F204BDAC}">
      <dgm:prSet/>
      <dgm:spPr/>
      <dgm:t>
        <a:bodyPr/>
        <a:lstStyle/>
        <a:p>
          <a:pPr algn="ctr"/>
          <a:endParaRPr lang="en-GB"/>
        </a:p>
      </dgm:t>
    </dgm:pt>
    <dgm:pt modelId="{0DFA0887-F478-4CC7-9668-6CEFA1FA0298}" type="sibTrans" cxnId="{0D97403A-D53C-4F5C-AC05-4368F204BDAC}">
      <dgm:prSet/>
      <dgm:spPr/>
      <dgm:t>
        <a:bodyPr/>
        <a:lstStyle/>
        <a:p>
          <a:pPr algn="ctr"/>
          <a:endParaRPr lang="en-GB"/>
        </a:p>
      </dgm:t>
    </dgm:pt>
    <dgm:pt modelId="{448DF7FB-4B37-4F0A-B128-588034CEEE38}">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a:solidFill>
                <a:sysClr val="windowText" lastClr="000000"/>
              </a:solidFill>
            </a:rPr>
            <a:t>Υγεία </a:t>
          </a:r>
          <a:endParaRPr lang="en-GB" sz="700">
            <a:solidFill>
              <a:sysClr val="windowText" lastClr="000000"/>
            </a:solidFill>
          </a:endParaRPr>
        </a:p>
      </dgm:t>
    </dgm:pt>
    <dgm:pt modelId="{92AC75B3-87BF-4507-B1C6-BEE446C06C34}" type="parTrans" cxnId="{AB98338F-5145-4509-96AF-59935AD84A63}">
      <dgm:prSet/>
      <dgm:spPr/>
      <dgm:t>
        <a:bodyPr/>
        <a:lstStyle/>
        <a:p>
          <a:pPr algn="ctr"/>
          <a:endParaRPr lang="en-GB"/>
        </a:p>
      </dgm:t>
    </dgm:pt>
    <dgm:pt modelId="{E20DFFED-5506-43FE-82D6-41E68F9E6E73}" type="sibTrans" cxnId="{AB98338F-5145-4509-96AF-59935AD84A63}">
      <dgm:prSet/>
      <dgm:spPr/>
      <dgm:t>
        <a:bodyPr/>
        <a:lstStyle/>
        <a:p>
          <a:pPr algn="ctr"/>
          <a:endParaRPr lang="en-GB"/>
        </a:p>
      </dgm:t>
    </dgm:pt>
    <dgm:pt modelId="{8A313467-25F6-4D38-993E-351C91E403C4}">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dirty="0">
              <a:solidFill>
                <a:sysClr val="windowText" lastClr="000000"/>
              </a:solidFill>
            </a:rPr>
            <a:t>Θρησκεία και Πατρίδα </a:t>
          </a:r>
          <a:endParaRPr lang="en-GB" sz="700" dirty="0">
            <a:solidFill>
              <a:sysClr val="windowText" lastClr="000000"/>
            </a:solidFill>
          </a:endParaRPr>
        </a:p>
      </dgm:t>
    </dgm:pt>
    <dgm:pt modelId="{59E14615-3921-45B7-9396-0084E725DD42}" type="parTrans" cxnId="{F7952F64-B611-406C-A976-6299B15146C7}">
      <dgm:prSet/>
      <dgm:spPr/>
      <dgm:t>
        <a:bodyPr/>
        <a:lstStyle/>
        <a:p>
          <a:pPr algn="ctr"/>
          <a:endParaRPr lang="en-GB"/>
        </a:p>
      </dgm:t>
    </dgm:pt>
    <dgm:pt modelId="{58D2C346-4C21-4F69-918A-8C01BB6BE0D3}" type="sibTrans" cxnId="{F7952F64-B611-406C-A976-6299B15146C7}">
      <dgm:prSet/>
      <dgm:spPr/>
      <dgm:t>
        <a:bodyPr/>
        <a:lstStyle/>
        <a:p>
          <a:pPr algn="ctr"/>
          <a:endParaRPr lang="en-GB"/>
        </a:p>
      </dgm:t>
    </dgm:pt>
    <dgm:pt modelId="{1E6FE3A4-9E92-4798-9D33-C966CBFACD6B}">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900" dirty="0">
              <a:solidFill>
                <a:sysClr val="windowText" lastClr="000000"/>
              </a:solidFill>
            </a:rPr>
            <a:t>ΠΡΩΤΕΑΣ ΠΡΟΣΚΟΠΟΣ </a:t>
          </a:r>
          <a:endParaRPr lang="en-GB" sz="900" dirty="0">
            <a:solidFill>
              <a:sysClr val="windowText" lastClr="000000"/>
            </a:solidFill>
          </a:endParaRPr>
        </a:p>
      </dgm:t>
    </dgm:pt>
    <dgm:pt modelId="{62CF2883-E659-4120-B903-7779B1995AC4}" type="parTrans" cxnId="{6D75AE8D-9607-42F1-B71D-BE905D8EB8AC}">
      <dgm:prSet/>
      <dgm:spPr/>
      <dgm:t>
        <a:bodyPr/>
        <a:lstStyle/>
        <a:p>
          <a:pPr algn="ctr"/>
          <a:endParaRPr lang="en-GB"/>
        </a:p>
      </dgm:t>
    </dgm:pt>
    <dgm:pt modelId="{671ED8E8-D8A1-48D5-8372-AD2F38A66EE2}" type="sibTrans" cxnId="{6D75AE8D-9607-42F1-B71D-BE905D8EB8AC}">
      <dgm:prSet/>
      <dgm:spPr/>
      <dgm:t>
        <a:bodyPr/>
        <a:lstStyle/>
        <a:p>
          <a:pPr algn="ctr"/>
          <a:endParaRPr lang="en-GB"/>
        </a:p>
      </dgm:t>
    </dgm:pt>
    <dgm:pt modelId="{5DFE110B-6AA3-48AC-B746-D3D005477D14}">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a:solidFill>
                <a:sysClr val="windowText" lastClr="000000"/>
              </a:solidFill>
            </a:rPr>
            <a:t>Υγεία </a:t>
          </a:r>
          <a:endParaRPr lang="en-GB" sz="700">
            <a:solidFill>
              <a:sysClr val="windowText" lastClr="000000"/>
            </a:solidFill>
          </a:endParaRPr>
        </a:p>
      </dgm:t>
    </dgm:pt>
    <dgm:pt modelId="{5ECBF151-41E0-4FBD-AE69-C384219BC0B9}" type="parTrans" cxnId="{4580F8AA-AC41-48D6-90B9-FF15C400B2B8}">
      <dgm:prSet/>
      <dgm:spPr/>
      <dgm:t>
        <a:bodyPr/>
        <a:lstStyle/>
        <a:p>
          <a:pPr algn="ctr"/>
          <a:endParaRPr lang="en-GB"/>
        </a:p>
      </dgm:t>
    </dgm:pt>
    <dgm:pt modelId="{56CE00ED-F028-40D0-B3E1-49F666FF0EDC}" type="sibTrans" cxnId="{4580F8AA-AC41-48D6-90B9-FF15C400B2B8}">
      <dgm:prSet/>
      <dgm:spPr/>
      <dgm:t>
        <a:bodyPr/>
        <a:lstStyle/>
        <a:p>
          <a:pPr algn="ctr"/>
          <a:endParaRPr lang="en-GB"/>
        </a:p>
      </dgm:t>
    </dgm:pt>
    <dgm:pt modelId="{A256367A-901D-4DD5-9C2C-28CB80BD0E77}">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a:solidFill>
                <a:sysClr val="windowText" lastClr="000000"/>
              </a:solidFill>
            </a:rPr>
            <a:t>Α' Βοήθειες </a:t>
          </a:r>
          <a:endParaRPr lang="en-GB" sz="700">
            <a:solidFill>
              <a:sysClr val="windowText" lastClr="000000"/>
            </a:solidFill>
          </a:endParaRPr>
        </a:p>
      </dgm:t>
    </dgm:pt>
    <dgm:pt modelId="{4D341E29-FA01-463D-B954-B20BDB03D5AF}" type="parTrans" cxnId="{71855C45-5A30-483D-9BBB-C17B37EBF634}">
      <dgm:prSet/>
      <dgm:spPr/>
      <dgm:t>
        <a:bodyPr/>
        <a:lstStyle/>
        <a:p>
          <a:pPr algn="ctr"/>
          <a:endParaRPr lang="en-GB"/>
        </a:p>
      </dgm:t>
    </dgm:pt>
    <dgm:pt modelId="{1914F980-5C1D-4325-B4E6-C906DB06CDD1}" type="sibTrans" cxnId="{71855C45-5A30-483D-9BBB-C17B37EBF634}">
      <dgm:prSet/>
      <dgm:spPr/>
      <dgm:t>
        <a:bodyPr/>
        <a:lstStyle/>
        <a:p>
          <a:pPr algn="ctr"/>
          <a:endParaRPr lang="en-GB"/>
        </a:p>
      </dgm:t>
    </dgm:pt>
    <dgm:pt modelId="{0B1B7806-2378-4ED6-90B0-117A8EC2AFA5}">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900">
              <a:solidFill>
                <a:sysClr val="windowText" lastClr="000000"/>
              </a:solidFill>
            </a:rPr>
            <a:t>ΠΡΟΣΚΟΠΟΣ ΧΑΛΚΙΝΟΥ ΤΡΙΦΥΛΛΟΥ </a:t>
          </a:r>
          <a:endParaRPr lang="en-GB" sz="900">
            <a:solidFill>
              <a:sysClr val="windowText" lastClr="000000"/>
            </a:solidFill>
          </a:endParaRPr>
        </a:p>
      </dgm:t>
    </dgm:pt>
    <dgm:pt modelId="{0FE0D1F8-6A4D-4FF2-892F-19D3C019A0E9}" type="parTrans" cxnId="{F2B9B3AF-DC41-4FF1-91FD-9546C3AD01C8}">
      <dgm:prSet/>
      <dgm:spPr/>
      <dgm:t>
        <a:bodyPr/>
        <a:lstStyle/>
        <a:p>
          <a:pPr algn="ctr"/>
          <a:endParaRPr lang="en-GB"/>
        </a:p>
      </dgm:t>
    </dgm:pt>
    <dgm:pt modelId="{A73481CA-D8DB-42EA-8A3C-FD0E1E85435B}" type="sibTrans" cxnId="{F2B9B3AF-DC41-4FF1-91FD-9546C3AD01C8}">
      <dgm:prSet/>
      <dgm:spPr/>
      <dgm:t>
        <a:bodyPr/>
        <a:lstStyle/>
        <a:p>
          <a:pPr algn="ctr"/>
          <a:endParaRPr lang="en-GB"/>
        </a:p>
      </dgm:t>
    </dgm:pt>
    <dgm:pt modelId="{7F66E379-C680-444F-8A89-54A5219BBEAD}">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Υγεία </a:t>
          </a:r>
          <a:endParaRPr lang="en-GB">
            <a:solidFill>
              <a:sysClr val="windowText" lastClr="000000"/>
            </a:solidFill>
          </a:endParaRPr>
        </a:p>
      </dgm:t>
    </dgm:pt>
    <dgm:pt modelId="{4AD73A90-2968-4DD4-B023-B2F1A6D485AF}" type="parTrans" cxnId="{FDDB1820-59DD-4457-BFA4-6CBF59BA9977}">
      <dgm:prSet/>
      <dgm:spPr/>
      <dgm:t>
        <a:bodyPr/>
        <a:lstStyle/>
        <a:p>
          <a:pPr algn="ctr"/>
          <a:endParaRPr lang="en-GB"/>
        </a:p>
      </dgm:t>
    </dgm:pt>
    <dgm:pt modelId="{C7135E80-F0C0-4247-9F9F-13B574B89E0F}" type="sibTrans" cxnId="{FDDB1820-59DD-4457-BFA4-6CBF59BA9977}">
      <dgm:prSet/>
      <dgm:spPr/>
      <dgm:t>
        <a:bodyPr/>
        <a:lstStyle/>
        <a:p>
          <a:pPr algn="ctr"/>
          <a:endParaRPr lang="en-GB"/>
        </a:p>
      </dgm:t>
    </dgm:pt>
    <dgm:pt modelId="{104665D3-6919-48E9-92FA-98A99FDEEAD1}">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a:solidFill>
                <a:sysClr val="windowText" lastClr="000000"/>
              </a:solidFill>
            </a:rPr>
            <a:t>Α' Βοήθειες </a:t>
          </a:r>
          <a:endParaRPr lang="en-GB" sz="700">
            <a:solidFill>
              <a:sysClr val="windowText" lastClr="000000"/>
            </a:solidFill>
          </a:endParaRPr>
        </a:p>
      </dgm:t>
    </dgm:pt>
    <dgm:pt modelId="{9147EEEB-D3ED-4E0D-98E4-DD4D9831BD74}" type="parTrans" cxnId="{B90D51E2-52E8-4E85-82F0-D3A82602E5DB}">
      <dgm:prSet/>
      <dgm:spPr/>
      <dgm:t>
        <a:bodyPr/>
        <a:lstStyle/>
        <a:p>
          <a:pPr algn="ctr"/>
          <a:endParaRPr lang="en-GB"/>
        </a:p>
      </dgm:t>
    </dgm:pt>
    <dgm:pt modelId="{7BF22FBA-E947-4B8E-B43E-8379782D09B5}" type="sibTrans" cxnId="{B90D51E2-52E8-4E85-82F0-D3A82602E5DB}">
      <dgm:prSet/>
      <dgm:spPr/>
      <dgm:t>
        <a:bodyPr/>
        <a:lstStyle/>
        <a:p>
          <a:pPr algn="ctr"/>
          <a:endParaRPr lang="en-GB"/>
        </a:p>
      </dgm:t>
    </dgm:pt>
    <dgm:pt modelId="{BA3CBDDF-C563-4958-B045-C829DD6E4F94}">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a:solidFill>
                <a:sysClr val="windowText" lastClr="000000"/>
              </a:solidFill>
            </a:rPr>
            <a:t>Προσκοπικές Γνώσεις </a:t>
          </a:r>
          <a:endParaRPr lang="en-GB" sz="700">
            <a:solidFill>
              <a:sysClr val="windowText" lastClr="000000"/>
            </a:solidFill>
          </a:endParaRPr>
        </a:p>
      </dgm:t>
    </dgm:pt>
    <dgm:pt modelId="{DE687CDE-26DB-4CBA-88B2-2686C72AEFEA}" type="parTrans" cxnId="{39BA7C99-B714-41B1-84F8-B4BE33BB4071}">
      <dgm:prSet/>
      <dgm:spPr/>
      <dgm:t>
        <a:bodyPr/>
        <a:lstStyle/>
        <a:p>
          <a:pPr algn="ctr"/>
          <a:endParaRPr lang="en-GB"/>
        </a:p>
      </dgm:t>
    </dgm:pt>
    <dgm:pt modelId="{7AF20795-BEB5-474A-900F-248D723FA3C3}" type="sibTrans" cxnId="{39BA7C99-B714-41B1-84F8-B4BE33BB4071}">
      <dgm:prSet/>
      <dgm:spPr/>
      <dgm:t>
        <a:bodyPr/>
        <a:lstStyle/>
        <a:p>
          <a:pPr algn="ctr"/>
          <a:endParaRPr lang="en-GB"/>
        </a:p>
      </dgm:t>
    </dgm:pt>
    <dgm:pt modelId="{07AC80FF-DD36-4B7B-9093-0E6877F9A4BE}">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a:solidFill>
                <a:sysClr val="windowText" lastClr="000000"/>
              </a:solidFill>
            </a:rPr>
            <a:t>Προσκοπικές Δεξιότητσς </a:t>
          </a:r>
          <a:endParaRPr lang="en-GB" sz="700">
            <a:solidFill>
              <a:sysClr val="windowText" lastClr="000000"/>
            </a:solidFill>
          </a:endParaRPr>
        </a:p>
      </dgm:t>
    </dgm:pt>
    <dgm:pt modelId="{04F9F647-78BE-450E-BD4A-6224BB5B8830}" type="parTrans" cxnId="{350A9599-3DDB-4BA6-B049-8017A635F226}">
      <dgm:prSet/>
      <dgm:spPr/>
      <dgm:t>
        <a:bodyPr/>
        <a:lstStyle/>
        <a:p>
          <a:pPr algn="ctr"/>
          <a:endParaRPr lang="en-GB"/>
        </a:p>
      </dgm:t>
    </dgm:pt>
    <dgm:pt modelId="{93913694-C675-4A1A-90F4-C2B71379BC95}" type="sibTrans" cxnId="{350A9599-3DDB-4BA6-B049-8017A635F226}">
      <dgm:prSet/>
      <dgm:spPr/>
      <dgm:t>
        <a:bodyPr/>
        <a:lstStyle/>
        <a:p>
          <a:pPr algn="ctr"/>
          <a:endParaRPr lang="en-GB"/>
        </a:p>
      </dgm:t>
    </dgm:pt>
    <dgm:pt modelId="{03115416-CE5F-4756-8E89-ED74828EA03E}">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a:solidFill>
                <a:sysClr val="windowText" lastClr="000000"/>
              </a:solidFill>
            </a:rPr>
            <a:t>Κοινωνία </a:t>
          </a:r>
          <a:endParaRPr lang="en-GB" sz="700">
            <a:solidFill>
              <a:sysClr val="windowText" lastClr="000000"/>
            </a:solidFill>
          </a:endParaRPr>
        </a:p>
      </dgm:t>
    </dgm:pt>
    <dgm:pt modelId="{B071802B-A95F-470C-90AC-6444F4FFD20D}" type="parTrans" cxnId="{43EAFBEE-859C-4090-88E4-63164F37D1B5}">
      <dgm:prSet/>
      <dgm:spPr/>
      <dgm:t>
        <a:bodyPr/>
        <a:lstStyle/>
        <a:p>
          <a:pPr algn="ctr"/>
          <a:endParaRPr lang="en-GB"/>
        </a:p>
      </dgm:t>
    </dgm:pt>
    <dgm:pt modelId="{707918D3-979A-4259-8509-237C011B74F7}" type="sibTrans" cxnId="{43EAFBEE-859C-4090-88E4-63164F37D1B5}">
      <dgm:prSet/>
      <dgm:spPr/>
      <dgm:t>
        <a:bodyPr/>
        <a:lstStyle/>
        <a:p>
          <a:pPr algn="ctr"/>
          <a:endParaRPr lang="en-GB"/>
        </a:p>
      </dgm:t>
    </dgm:pt>
    <dgm:pt modelId="{BC56C320-8A5A-454A-B701-104C91EF3D82}">
      <dgm:prSet phldrT="[Text]" custT="1">
        <dgm:style>
          <a:lnRef idx="0">
            <a:schemeClr val="accent2"/>
          </a:lnRef>
          <a:fillRef idx="3">
            <a:schemeClr val="accent2"/>
          </a:fillRef>
          <a:effectRef idx="3">
            <a:schemeClr val="accent2"/>
          </a:effectRef>
          <a:fontRef idx="minor">
            <a:schemeClr val="lt1"/>
          </a:fontRef>
        </dgm:style>
      </dgm:prSet>
      <dgm:spPr/>
      <dgm:t>
        <a:bodyPr/>
        <a:lstStyle/>
        <a:p>
          <a:pPr algn="l"/>
          <a:r>
            <a:rPr lang="el-GR" sz="700">
              <a:solidFill>
                <a:sysClr val="windowText" lastClr="000000"/>
              </a:solidFill>
            </a:rPr>
            <a:t>Συμμετοχή </a:t>
          </a:r>
          <a:endParaRPr lang="en-GB" sz="700">
            <a:solidFill>
              <a:sysClr val="windowText" lastClr="000000"/>
            </a:solidFill>
          </a:endParaRPr>
        </a:p>
      </dgm:t>
    </dgm:pt>
    <dgm:pt modelId="{1EB122F8-9D16-4A80-8659-7956BBE78D01}" type="parTrans" cxnId="{4BAC4055-4EBD-49A4-93AA-43AE2E004FC7}">
      <dgm:prSet/>
      <dgm:spPr/>
      <dgm:t>
        <a:bodyPr/>
        <a:lstStyle/>
        <a:p>
          <a:pPr algn="ctr"/>
          <a:endParaRPr lang="en-GB"/>
        </a:p>
      </dgm:t>
    </dgm:pt>
    <dgm:pt modelId="{8AC789FB-0670-498A-8B48-C45B123D4355}" type="sibTrans" cxnId="{4BAC4055-4EBD-49A4-93AA-43AE2E004FC7}">
      <dgm:prSet/>
      <dgm:spPr/>
      <dgm:t>
        <a:bodyPr/>
        <a:lstStyle/>
        <a:p>
          <a:pPr algn="ctr"/>
          <a:endParaRPr lang="en-GB"/>
        </a:p>
      </dgm:t>
    </dgm:pt>
    <dgm:pt modelId="{40C65F8E-7F55-43EF-9E15-41B9A4D568E0}">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a:solidFill>
                <a:sysClr val="windowText" lastClr="000000"/>
              </a:solidFill>
            </a:rPr>
            <a:t>Προσωπική Ανάπτυξη </a:t>
          </a:r>
          <a:endParaRPr lang="en-GB" sz="700">
            <a:solidFill>
              <a:sysClr val="windowText" lastClr="000000"/>
            </a:solidFill>
          </a:endParaRPr>
        </a:p>
      </dgm:t>
    </dgm:pt>
    <dgm:pt modelId="{46E5A9FE-297F-4F44-885C-6DA912836FAB}" type="parTrans" cxnId="{9E23D8DF-1CEF-4FE3-A853-472A1F3C9984}">
      <dgm:prSet/>
      <dgm:spPr/>
      <dgm:t>
        <a:bodyPr/>
        <a:lstStyle/>
        <a:p>
          <a:pPr algn="ctr"/>
          <a:endParaRPr lang="en-GB"/>
        </a:p>
      </dgm:t>
    </dgm:pt>
    <dgm:pt modelId="{6914763C-B8A9-4E21-BC35-B25971A10BE8}" type="sibTrans" cxnId="{9E23D8DF-1CEF-4FE3-A853-472A1F3C9984}">
      <dgm:prSet/>
      <dgm:spPr/>
      <dgm:t>
        <a:bodyPr/>
        <a:lstStyle/>
        <a:p>
          <a:pPr algn="ctr"/>
          <a:endParaRPr lang="en-GB"/>
        </a:p>
      </dgm:t>
    </dgm:pt>
    <dgm:pt modelId="{9974D044-A6E0-47FC-8F55-6F6F23F8412D}">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a:solidFill>
                <a:sysClr val="windowText" lastClr="000000"/>
              </a:solidFill>
            </a:rPr>
            <a:t>Προσκοπικές Γνώσεις </a:t>
          </a:r>
          <a:endParaRPr lang="en-GB" sz="700">
            <a:solidFill>
              <a:sysClr val="windowText" lastClr="000000"/>
            </a:solidFill>
          </a:endParaRPr>
        </a:p>
      </dgm:t>
    </dgm:pt>
    <dgm:pt modelId="{D4E78EC3-F391-43DA-BEF8-7B6CBD9BC7EE}" type="parTrans" cxnId="{DCC5C3A1-C7A8-4DF2-9369-FAC0FF8580F2}">
      <dgm:prSet/>
      <dgm:spPr/>
      <dgm:t>
        <a:bodyPr/>
        <a:lstStyle/>
        <a:p>
          <a:pPr algn="ctr"/>
          <a:endParaRPr lang="en-GB"/>
        </a:p>
      </dgm:t>
    </dgm:pt>
    <dgm:pt modelId="{809D02AC-E8C6-4197-81A3-E031C65B522C}" type="sibTrans" cxnId="{DCC5C3A1-C7A8-4DF2-9369-FAC0FF8580F2}">
      <dgm:prSet/>
      <dgm:spPr/>
      <dgm:t>
        <a:bodyPr/>
        <a:lstStyle/>
        <a:p>
          <a:pPr algn="ctr"/>
          <a:endParaRPr lang="en-GB"/>
        </a:p>
      </dgm:t>
    </dgm:pt>
    <dgm:pt modelId="{A8EDDEF1-EAC1-4445-810B-41EDFE36FDE9}">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dirty="0">
              <a:solidFill>
                <a:sysClr val="windowText" lastClr="000000"/>
              </a:solidFill>
            </a:rPr>
            <a:t>Προσκοπική Δεξιότητα </a:t>
          </a:r>
          <a:endParaRPr lang="en-GB" sz="700" dirty="0">
            <a:solidFill>
              <a:sysClr val="windowText" lastClr="000000"/>
            </a:solidFill>
          </a:endParaRPr>
        </a:p>
      </dgm:t>
    </dgm:pt>
    <dgm:pt modelId="{BB5CF96A-2DB4-4611-9816-D3B2083DD9D3}" type="parTrans" cxnId="{6F1F9C5B-71ED-4D9C-A86B-319628B74A80}">
      <dgm:prSet/>
      <dgm:spPr/>
      <dgm:t>
        <a:bodyPr/>
        <a:lstStyle/>
        <a:p>
          <a:pPr algn="ctr"/>
          <a:endParaRPr lang="en-GB"/>
        </a:p>
      </dgm:t>
    </dgm:pt>
    <dgm:pt modelId="{9AFA8D30-4259-4401-A490-6F07953B178E}" type="sibTrans" cxnId="{6F1F9C5B-71ED-4D9C-A86B-319628B74A80}">
      <dgm:prSet/>
      <dgm:spPr/>
      <dgm:t>
        <a:bodyPr/>
        <a:lstStyle/>
        <a:p>
          <a:pPr algn="ctr"/>
          <a:endParaRPr lang="en-GB"/>
        </a:p>
      </dgm:t>
    </dgm:pt>
    <dgm:pt modelId="{EA996BA7-CAB8-4969-B24B-A09A81946CAA}">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dirty="0">
              <a:solidFill>
                <a:sysClr val="windowText" lastClr="000000"/>
              </a:solidFill>
            </a:rPr>
            <a:t>Θρησκεία </a:t>
          </a:r>
          <a:endParaRPr lang="en-GB" sz="700" dirty="0">
            <a:solidFill>
              <a:sysClr val="windowText" lastClr="000000"/>
            </a:solidFill>
          </a:endParaRPr>
        </a:p>
      </dgm:t>
    </dgm:pt>
    <dgm:pt modelId="{DBD0AE01-FEBC-4057-9D6F-F633FE75596F}" type="parTrans" cxnId="{F58B8911-D5FF-4F77-8EB5-BE742D355DC4}">
      <dgm:prSet/>
      <dgm:spPr/>
      <dgm:t>
        <a:bodyPr/>
        <a:lstStyle/>
        <a:p>
          <a:pPr algn="ctr"/>
          <a:endParaRPr lang="en-GB"/>
        </a:p>
      </dgm:t>
    </dgm:pt>
    <dgm:pt modelId="{24FE194C-96F7-4C0F-95C3-E77DD632E724}" type="sibTrans" cxnId="{F58B8911-D5FF-4F77-8EB5-BE742D355DC4}">
      <dgm:prSet/>
      <dgm:spPr/>
      <dgm:t>
        <a:bodyPr/>
        <a:lstStyle/>
        <a:p>
          <a:pPr algn="ctr"/>
          <a:endParaRPr lang="en-GB"/>
        </a:p>
      </dgm:t>
    </dgm:pt>
    <dgm:pt modelId="{5857AF2D-C1DB-441C-A162-5C90FDA5CAE6}">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dirty="0">
              <a:solidFill>
                <a:sysClr val="windowText" lastClr="000000"/>
              </a:solidFill>
            </a:rPr>
            <a:t>Φυσικό Περιβάλλον</a:t>
          </a:r>
          <a:endParaRPr lang="en-GB" sz="700" dirty="0">
            <a:solidFill>
              <a:sysClr val="windowText" lastClr="000000"/>
            </a:solidFill>
          </a:endParaRPr>
        </a:p>
      </dgm:t>
    </dgm:pt>
    <dgm:pt modelId="{E8B97B47-3DAA-4CC6-AB91-B2996E2F3349}" type="parTrans" cxnId="{96694059-9CF0-4E42-B433-29DBC1BC1BAE}">
      <dgm:prSet/>
      <dgm:spPr/>
      <dgm:t>
        <a:bodyPr/>
        <a:lstStyle/>
        <a:p>
          <a:pPr algn="ctr"/>
          <a:endParaRPr lang="en-GB"/>
        </a:p>
      </dgm:t>
    </dgm:pt>
    <dgm:pt modelId="{56E2FF57-18C2-4595-A858-354FD24AD129}" type="sibTrans" cxnId="{96694059-9CF0-4E42-B433-29DBC1BC1BAE}">
      <dgm:prSet/>
      <dgm:spPr/>
      <dgm:t>
        <a:bodyPr/>
        <a:lstStyle/>
        <a:p>
          <a:pPr algn="ctr"/>
          <a:endParaRPr lang="en-GB"/>
        </a:p>
      </dgm:t>
    </dgm:pt>
    <dgm:pt modelId="{1037638F-4810-4323-A326-31F2F2019F90}">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dirty="0">
              <a:solidFill>
                <a:sysClr val="windowText" lastClr="000000"/>
              </a:solidFill>
            </a:rPr>
            <a:t>Κοινωνία και Πολιτισμός </a:t>
          </a:r>
          <a:endParaRPr lang="en-GB" sz="700" dirty="0">
            <a:solidFill>
              <a:sysClr val="windowText" lastClr="000000"/>
            </a:solidFill>
          </a:endParaRPr>
        </a:p>
      </dgm:t>
    </dgm:pt>
    <dgm:pt modelId="{318591E9-69DC-4CE3-95F5-88EF5D40A041}" type="parTrans" cxnId="{9A80DA56-E25C-4EF6-84FF-856C00B082B7}">
      <dgm:prSet/>
      <dgm:spPr/>
      <dgm:t>
        <a:bodyPr/>
        <a:lstStyle/>
        <a:p>
          <a:pPr algn="ctr"/>
          <a:endParaRPr lang="en-GB"/>
        </a:p>
      </dgm:t>
    </dgm:pt>
    <dgm:pt modelId="{DC9D9AFE-2143-45BF-A5BD-6BEAB84808D9}" type="sibTrans" cxnId="{9A80DA56-E25C-4EF6-84FF-856C00B082B7}">
      <dgm:prSet/>
      <dgm:spPr/>
      <dgm:t>
        <a:bodyPr/>
        <a:lstStyle/>
        <a:p>
          <a:pPr algn="ctr"/>
          <a:endParaRPr lang="en-GB"/>
        </a:p>
      </dgm:t>
    </dgm:pt>
    <dgm:pt modelId="{4F61B68F-1768-4264-B80B-0575E0A7C9E5}">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dirty="0">
              <a:solidFill>
                <a:sysClr val="windowText" lastClr="000000"/>
              </a:solidFill>
            </a:rPr>
            <a:t>Πατρίδα </a:t>
          </a:r>
          <a:endParaRPr lang="en-GB" sz="700" dirty="0">
            <a:solidFill>
              <a:sysClr val="windowText" lastClr="000000"/>
            </a:solidFill>
          </a:endParaRPr>
        </a:p>
      </dgm:t>
    </dgm:pt>
    <dgm:pt modelId="{DAE27225-3BEF-4146-B5E0-EFADA204B613}" type="parTrans" cxnId="{86BF9580-593A-4A1D-B404-7C6F793540D5}">
      <dgm:prSet/>
      <dgm:spPr/>
      <dgm:t>
        <a:bodyPr/>
        <a:lstStyle/>
        <a:p>
          <a:pPr algn="ctr"/>
          <a:endParaRPr lang="en-GB"/>
        </a:p>
      </dgm:t>
    </dgm:pt>
    <dgm:pt modelId="{67B2080F-FF1E-49B5-A01D-CC45B9BDB7B9}" type="sibTrans" cxnId="{86BF9580-593A-4A1D-B404-7C6F793540D5}">
      <dgm:prSet/>
      <dgm:spPr/>
      <dgm:t>
        <a:bodyPr/>
        <a:lstStyle/>
        <a:p>
          <a:pPr algn="ctr"/>
          <a:endParaRPr lang="en-GB"/>
        </a:p>
      </dgm:t>
    </dgm:pt>
    <dgm:pt modelId="{E6797FDB-8957-40E0-9D58-CD7D2707B004}">
      <dgm:prSet phldrT="[Text]" custT="1">
        <dgm:style>
          <a:lnRef idx="0">
            <a:schemeClr val="accent5"/>
          </a:lnRef>
          <a:fillRef idx="3">
            <a:schemeClr val="accent5"/>
          </a:fillRef>
          <a:effectRef idx="3">
            <a:schemeClr val="accent5"/>
          </a:effectRef>
          <a:fontRef idx="minor">
            <a:schemeClr val="lt1"/>
          </a:fontRef>
        </dgm:style>
      </dgm:prSet>
      <dgm:spPr/>
      <dgm:t>
        <a:bodyPr/>
        <a:lstStyle/>
        <a:p>
          <a:pPr algn="l"/>
          <a:r>
            <a:rPr lang="el-GR" sz="700" dirty="0">
              <a:solidFill>
                <a:sysClr val="windowText" lastClr="000000"/>
              </a:solidFill>
            </a:rPr>
            <a:t>Συμμετοχή </a:t>
          </a:r>
          <a:endParaRPr lang="en-GB" sz="700" dirty="0">
            <a:solidFill>
              <a:sysClr val="windowText" lastClr="000000"/>
            </a:solidFill>
          </a:endParaRPr>
        </a:p>
      </dgm:t>
    </dgm:pt>
    <dgm:pt modelId="{2CFE85C5-DD5C-43A4-BE41-2B978E2EDC9A}" type="parTrans" cxnId="{442D88A7-A5DA-4EDB-A524-C6D9B6811A7A}">
      <dgm:prSet/>
      <dgm:spPr/>
      <dgm:t>
        <a:bodyPr/>
        <a:lstStyle/>
        <a:p>
          <a:pPr algn="ctr"/>
          <a:endParaRPr lang="en-GB"/>
        </a:p>
      </dgm:t>
    </dgm:pt>
    <dgm:pt modelId="{67C61444-A1F8-4749-88B8-3AD879FDA26D}" type="sibTrans" cxnId="{442D88A7-A5DA-4EDB-A524-C6D9B6811A7A}">
      <dgm:prSet/>
      <dgm:spPr/>
      <dgm:t>
        <a:bodyPr/>
        <a:lstStyle/>
        <a:p>
          <a:pPr algn="ctr"/>
          <a:endParaRPr lang="en-GB"/>
        </a:p>
      </dgm:t>
    </dgm:pt>
    <dgm:pt modelId="{D0A6623B-E1E5-4FEB-9045-012300DCAC26}">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900">
              <a:solidFill>
                <a:sysClr val="windowText" lastClr="000000"/>
              </a:solidFill>
            </a:rPr>
            <a:t>ΠΡΟΣΚΟΠΟΣ ΑΡΓΥΡΟΥ ΤΡΙΦΥΛΛΟΥ</a:t>
          </a:r>
          <a:endParaRPr lang="en-GB" sz="900">
            <a:solidFill>
              <a:sysClr val="windowText" lastClr="000000"/>
            </a:solidFill>
          </a:endParaRPr>
        </a:p>
      </dgm:t>
    </dgm:pt>
    <dgm:pt modelId="{1FC7E142-3D62-44D4-9CFC-0F88C56D1691}" type="parTrans" cxnId="{7204EE11-B23C-44E3-8163-2F3AF7C198C3}">
      <dgm:prSet/>
      <dgm:spPr/>
      <dgm:t>
        <a:bodyPr/>
        <a:lstStyle/>
        <a:p>
          <a:pPr algn="ctr"/>
          <a:endParaRPr lang="en-GB"/>
        </a:p>
      </dgm:t>
    </dgm:pt>
    <dgm:pt modelId="{236033D8-2301-4276-8C48-8167A1EEEC8D}" type="sibTrans" cxnId="{7204EE11-B23C-44E3-8163-2F3AF7C198C3}">
      <dgm:prSet/>
      <dgm:spPr/>
      <dgm:t>
        <a:bodyPr/>
        <a:lstStyle/>
        <a:p>
          <a:pPr algn="ctr"/>
          <a:endParaRPr lang="en-GB"/>
        </a:p>
      </dgm:t>
    </dgm:pt>
    <dgm:pt modelId="{E863418F-6532-4D54-8CD8-4CB9A71CE9BA}">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ΠΡΟΣΚΟΠΟΣ ΧΡΥΣΟΥ ΤΡΙΦΥΛΛΟΥ</a:t>
          </a:r>
          <a:endParaRPr lang="en-GB">
            <a:solidFill>
              <a:sysClr val="windowText" lastClr="000000"/>
            </a:solidFill>
          </a:endParaRPr>
        </a:p>
      </dgm:t>
    </dgm:pt>
    <dgm:pt modelId="{CAFC9A09-B964-4920-9CF8-7DE064947B5A}" type="parTrans" cxnId="{99AA8B3C-C1C7-486D-ADE0-748003E95B88}">
      <dgm:prSet/>
      <dgm:spPr/>
      <dgm:t>
        <a:bodyPr/>
        <a:lstStyle/>
        <a:p>
          <a:pPr algn="ctr"/>
          <a:endParaRPr lang="en-GB"/>
        </a:p>
      </dgm:t>
    </dgm:pt>
    <dgm:pt modelId="{11DDFFAC-87CB-46DF-BA4D-9589672F0C47}" type="sibTrans" cxnId="{99AA8B3C-C1C7-486D-ADE0-748003E95B88}">
      <dgm:prSet/>
      <dgm:spPr/>
      <dgm:t>
        <a:bodyPr/>
        <a:lstStyle/>
        <a:p>
          <a:pPr algn="ctr"/>
          <a:endParaRPr lang="en-GB"/>
        </a:p>
      </dgm:t>
    </dgm:pt>
    <dgm:pt modelId="{2E636398-7846-44CD-B14E-E88610D05554}">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Υγεία </a:t>
          </a:r>
          <a:endParaRPr lang="en-GB" sz="700">
            <a:solidFill>
              <a:sysClr val="windowText" lastClr="000000"/>
            </a:solidFill>
          </a:endParaRPr>
        </a:p>
      </dgm:t>
    </dgm:pt>
    <dgm:pt modelId="{18BC6E65-5649-482B-BFA4-A866F759DA84}" type="parTrans" cxnId="{DAC5B6D8-486F-44FE-99C0-459BEB41DA39}">
      <dgm:prSet/>
      <dgm:spPr/>
      <dgm:t>
        <a:bodyPr/>
        <a:lstStyle/>
        <a:p>
          <a:pPr algn="ctr"/>
          <a:endParaRPr lang="en-GB"/>
        </a:p>
      </dgm:t>
    </dgm:pt>
    <dgm:pt modelId="{955A2BB4-42E4-43AE-8D8C-646DC6271227}" type="sibTrans" cxnId="{DAC5B6D8-486F-44FE-99C0-459BEB41DA39}">
      <dgm:prSet/>
      <dgm:spPr/>
      <dgm:t>
        <a:bodyPr/>
        <a:lstStyle/>
        <a:p>
          <a:pPr algn="ctr"/>
          <a:endParaRPr lang="en-GB"/>
        </a:p>
      </dgm:t>
    </dgm:pt>
    <dgm:pt modelId="{245F83C8-2EB0-4196-8BA3-483E197BA7B4}">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Α' Βοήθειες </a:t>
          </a:r>
          <a:endParaRPr lang="en-GB" sz="700">
            <a:solidFill>
              <a:sysClr val="windowText" lastClr="000000"/>
            </a:solidFill>
          </a:endParaRPr>
        </a:p>
      </dgm:t>
    </dgm:pt>
    <dgm:pt modelId="{07C894C4-1052-4F79-A872-A77B8ED43C1C}" type="parTrans" cxnId="{3CBF6B16-9379-4563-826D-B652EA0ED777}">
      <dgm:prSet/>
      <dgm:spPr/>
      <dgm:t>
        <a:bodyPr/>
        <a:lstStyle/>
        <a:p>
          <a:pPr algn="ctr"/>
          <a:endParaRPr lang="en-GB"/>
        </a:p>
      </dgm:t>
    </dgm:pt>
    <dgm:pt modelId="{D8DD1688-7D3F-4C4D-8907-8DBEB85A1206}" type="sibTrans" cxnId="{3CBF6B16-9379-4563-826D-B652EA0ED777}">
      <dgm:prSet/>
      <dgm:spPr/>
      <dgm:t>
        <a:bodyPr/>
        <a:lstStyle/>
        <a:p>
          <a:pPr algn="ctr"/>
          <a:endParaRPr lang="en-GB"/>
        </a:p>
      </dgm:t>
    </dgm:pt>
    <dgm:pt modelId="{1452084A-B13D-401D-950D-70CC4000CEF3}">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Προσκοπικές Δεξιότητες </a:t>
          </a:r>
          <a:endParaRPr lang="en-GB" sz="700">
            <a:solidFill>
              <a:sysClr val="windowText" lastClr="000000"/>
            </a:solidFill>
          </a:endParaRPr>
        </a:p>
      </dgm:t>
    </dgm:pt>
    <dgm:pt modelId="{E5F9E9E5-B9B6-4C68-854A-4D139890EBDC}" type="parTrans" cxnId="{3EDC878D-CBC9-4747-94CB-7F60446BD4B6}">
      <dgm:prSet/>
      <dgm:spPr/>
      <dgm:t>
        <a:bodyPr/>
        <a:lstStyle/>
        <a:p>
          <a:pPr algn="ctr"/>
          <a:endParaRPr lang="en-GB"/>
        </a:p>
      </dgm:t>
    </dgm:pt>
    <dgm:pt modelId="{E6D5CBE3-A437-426D-9B10-67165CE5D609}" type="sibTrans" cxnId="{3EDC878D-CBC9-4747-94CB-7F60446BD4B6}">
      <dgm:prSet/>
      <dgm:spPr/>
      <dgm:t>
        <a:bodyPr/>
        <a:lstStyle/>
        <a:p>
          <a:pPr algn="ctr"/>
          <a:endParaRPr lang="en-GB"/>
        </a:p>
      </dgm:t>
    </dgm:pt>
    <dgm:pt modelId="{0CFF97E1-56E9-4527-A000-C1DD8C990F21}">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Προσκοπικές Γνώσεις </a:t>
          </a:r>
          <a:endParaRPr lang="en-GB" sz="700">
            <a:solidFill>
              <a:sysClr val="windowText" lastClr="000000"/>
            </a:solidFill>
          </a:endParaRPr>
        </a:p>
      </dgm:t>
    </dgm:pt>
    <dgm:pt modelId="{6A208F24-0976-4F2E-A515-4FE6BCB51A25}" type="parTrans" cxnId="{AA2D98C3-35D1-46E7-A6E9-3639DFF19DA7}">
      <dgm:prSet/>
      <dgm:spPr/>
      <dgm:t>
        <a:bodyPr/>
        <a:lstStyle/>
        <a:p>
          <a:pPr algn="ctr"/>
          <a:endParaRPr lang="en-GB"/>
        </a:p>
      </dgm:t>
    </dgm:pt>
    <dgm:pt modelId="{AE70CB26-256B-4E9A-917E-B6D021F843EB}" type="sibTrans" cxnId="{AA2D98C3-35D1-46E7-A6E9-3639DFF19DA7}">
      <dgm:prSet/>
      <dgm:spPr/>
      <dgm:t>
        <a:bodyPr/>
        <a:lstStyle/>
        <a:p>
          <a:pPr algn="ctr"/>
          <a:endParaRPr lang="en-GB"/>
        </a:p>
      </dgm:t>
    </dgm:pt>
    <dgm:pt modelId="{7743A1C1-E745-44C9-85B6-187793183793}">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Θρησκεία και Πατρίδα </a:t>
          </a:r>
          <a:endParaRPr lang="en-GB" sz="700">
            <a:solidFill>
              <a:sysClr val="windowText" lastClr="000000"/>
            </a:solidFill>
          </a:endParaRPr>
        </a:p>
      </dgm:t>
    </dgm:pt>
    <dgm:pt modelId="{CDA70D60-7437-4F65-AA71-E13D69141A62}" type="parTrans" cxnId="{42BE7C9D-7337-42A2-9B81-D6EA54874732}">
      <dgm:prSet/>
      <dgm:spPr/>
      <dgm:t>
        <a:bodyPr/>
        <a:lstStyle/>
        <a:p>
          <a:pPr algn="ctr"/>
          <a:endParaRPr lang="en-GB"/>
        </a:p>
      </dgm:t>
    </dgm:pt>
    <dgm:pt modelId="{DFB3C38C-B039-4FCC-B430-77820105BA53}" type="sibTrans" cxnId="{42BE7C9D-7337-42A2-9B81-D6EA54874732}">
      <dgm:prSet/>
      <dgm:spPr/>
      <dgm:t>
        <a:bodyPr/>
        <a:lstStyle/>
        <a:p>
          <a:pPr algn="ctr"/>
          <a:endParaRPr lang="en-GB"/>
        </a:p>
      </dgm:t>
    </dgm:pt>
    <dgm:pt modelId="{BE8B1434-3975-48CF-BE1C-C6B3E3D0E8FC}">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dirty="0">
              <a:solidFill>
                <a:sysClr val="windowText" lastClr="000000"/>
              </a:solidFill>
            </a:rPr>
            <a:t>Κοινωνία και Πολιτισμός </a:t>
          </a:r>
          <a:endParaRPr lang="en-GB" sz="700" dirty="0">
            <a:solidFill>
              <a:sysClr val="windowText" lastClr="000000"/>
            </a:solidFill>
          </a:endParaRPr>
        </a:p>
      </dgm:t>
    </dgm:pt>
    <dgm:pt modelId="{03ADDCBA-ED27-4EA0-B6D2-63B9A7DDA03A}" type="parTrans" cxnId="{F7A87EE4-5CBD-4F46-89A7-EB2404EE2120}">
      <dgm:prSet/>
      <dgm:spPr/>
      <dgm:t>
        <a:bodyPr/>
        <a:lstStyle/>
        <a:p>
          <a:pPr algn="ctr"/>
          <a:endParaRPr lang="en-GB"/>
        </a:p>
      </dgm:t>
    </dgm:pt>
    <dgm:pt modelId="{11BABDFA-F520-4E8A-9A9B-5005C67AB881}" type="sibTrans" cxnId="{F7A87EE4-5CBD-4F46-89A7-EB2404EE2120}">
      <dgm:prSet/>
      <dgm:spPr/>
      <dgm:t>
        <a:bodyPr/>
        <a:lstStyle/>
        <a:p>
          <a:pPr algn="ctr"/>
          <a:endParaRPr lang="en-GB"/>
        </a:p>
      </dgm:t>
    </dgm:pt>
    <dgm:pt modelId="{59B9E087-1AA2-4805-B4A7-DB310B8217A9}">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Φυσικό Περιβάλλον </a:t>
          </a:r>
          <a:endParaRPr lang="en-GB" sz="700">
            <a:solidFill>
              <a:sysClr val="windowText" lastClr="000000"/>
            </a:solidFill>
          </a:endParaRPr>
        </a:p>
      </dgm:t>
    </dgm:pt>
    <dgm:pt modelId="{BA587B0A-DB64-419F-9C7B-4D7D792DFA85}" type="parTrans" cxnId="{E84C0B9A-D686-432A-A106-9CB2B406E2CC}">
      <dgm:prSet/>
      <dgm:spPr/>
      <dgm:t>
        <a:bodyPr/>
        <a:lstStyle/>
        <a:p>
          <a:pPr algn="ctr"/>
          <a:endParaRPr lang="en-GB"/>
        </a:p>
      </dgm:t>
    </dgm:pt>
    <dgm:pt modelId="{0DFBBBE9-FD44-431C-AB2D-941F8F0C2559}" type="sibTrans" cxnId="{E84C0B9A-D686-432A-A106-9CB2B406E2CC}">
      <dgm:prSet/>
      <dgm:spPr/>
      <dgm:t>
        <a:bodyPr/>
        <a:lstStyle/>
        <a:p>
          <a:pPr algn="ctr"/>
          <a:endParaRPr lang="en-GB"/>
        </a:p>
      </dgm:t>
    </dgm:pt>
    <dgm:pt modelId="{D4D01954-71CE-45D9-8089-5FCB7784CD71}">
      <dgm:prSet phldrT="[Text]"/>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endParaRPr lang="en-GB" sz="500" dirty="0">
            <a:solidFill>
              <a:sysClr val="windowText" lastClr="000000"/>
            </a:solidFill>
          </a:endParaRPr>
        </a:p>
      </dgm:t>
    </dgm:pt>
    <dgm:pt modelId="{47201BCE-F873-4DD4-B64B-B244BCD0A990}" type="parTrans" cxnId="{1CFDB8D0-6324-49C7-A9D9-4666517E8BBE}">
      <dgm:prSet/>
      <dgm:spPr/>
      <dgm:t>
        <a:bodyPr/>
        <a:lstStyle/>
        <a:p>
          <a:pPr algn="ctr"/>
          <a:endParaRPr lang="en-GB"/>
        </a:p>
      </dgm:t>
    </dgm:pt>
    <dgm:pt modelId="{31C4D4FE-D26C-4C99-A160-7E9C6E60CDB8}" type="sibTrans" cxnId="{1CFDB8D0-6324-49C7-A9D9-4666517E8BBE}">
      <dgm:prSet/>
      <dgm:spPr/>
      <dgm:t>
        <a:bodyPr/>
        <a:lstStyle/>
        <a:p>
          <a:pPr algn="ctr"/>
          <a:endParaRPr lang="en-GB"/>
        </a:p>
      </dgm:t>
    </dgm:pt>
    <dgm:pt modelId="{A9DE76BA-8975-4340-B1B0-F569FC29B1FD}">
      <dgm:prSet phldrT="[Text]" custT="1"/>
      <dgm:spPr>
        <a:gradFill rotWithShape="0">
          <a:gsLst>
            <a:gs pos="0">
              <a:srgbClr val="C17D53">
                <a:alpha val="97000"/>
              </a:srgbClr>
            </a:gs>
            <a:gs pos="30000">
              <a:srgbClr val="D49E6C"/>
            </a:gs>
            <a:gs pos="70000">
              <a:srgbClr val="A65528"/>
            </a:gs>
            <a:gs pos="100000">
              <a:srgbClr val="663012"/>
            </a:gs>
          </a:gsLst>
          <a:lin ang="16200000" scaled="0"/>
        </a:gradFill>
      </dgm:spPr>
      <dgm:t>
        <a:bodyPr/>
        <a:lstStyle/>
        <a:p>
          <a:pPr algn="l"/>
          <a:r>
            <a:rPr lang="el-GR" sz="700">
              <a:solidFill>
                <a:sysClr val="windowText" lastClr="000000"/>
              </a:solidFill>
            </a:rPr>
            <a:t>Συμμετοχή </a:t>
          </a:r>
          <a:endParaRPr lang="en-GB" sz="700">
            <a:solidFill>
              <a:sysClr val="windowText" lastClr="000000"/>
            </a:solidFill>
          </a:endParaRPr>
        </a:p>
      </dgm:t>
    </dgm:pt>
    <dgm:pt modelId="{606AFF31-8D29-4B1E-9DDA-E4E3199EB580}" type="parTrans" cxnId="{75D62174-A68C-46CC-942F-EDBC2652D62C}">
      <dgm:prSet/>
      <dgm:spPr/>
      <dgm:t>
        <a:bodyPr/>
        <a:lstStyle/>
        <a:p>
          <a:pPr algn="ctr"/>
          <a:endParaRPr lang="en-GB"/>
        </a:p>
      </dgm:t>
    </dgm:pt>
    <dgm:pt modelId="{489002BF-9E6C-48DA-98DB-3EB07687FA85}" type="sibTrans" cxnId="{75D62174-A68C-46CC-942F-EDBC2652D62C}">
      <dgm:prSet/>
      <dgm:spPr/>
      <dgm:t>
        <a:bodyPr/>
        <a:lstStyle/>
        <a:p>
          <a:pPr algn="ctr"/>
          <a:endParaRPr lang="en-GB"/>
        </a:p>
      </dgm:t>
    </dgm:pt>
    <dgm:pt modelId="{7D4DDCD3-1809-4829-A554-54E73952391F}">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Υγεία </a:t>
          </a:r>
          <a:endParaRPr lang="en-GB" sz="700">
            <a:solidFill>
              <a:sysClr val="windowText" lastClr="000000"/>
            </a:solidFill>
          </a:endParaRPr>
        </a:p>
      </dgm:t>
    </dgm:pt>
    <dgm:pt modelId="{74841213-D51A-479D-8EB9-3C582A74300D}" type="parTrans" cxnId="{09F19B0A-A026-4DBA-BF12-E4F8A79A64B8}">
      <dgm:prSet/>
      <dgm:spPr/>
      <dgm:t>
        <a:bodyPr/>
        <a:lstStyle/>
        <a:p>
          <a:pPr algn="ctr"/>
          <a:endParaRPr lang="en-GB"/>
        </a:p>
      </dgm:t>
    </dgm:pt>
    <dgm:pt modelId="{2D2DC499-7881-41C1-8936-ABB73AA746F8}" type="sibTrans" cxnId="{09F19B0A-A026-4DBA-BF12-E4F8A79A64B8}">
      <dgm:prSet/>
      <dgm:spPr/>
      <dgm:t>
        <a:bodyPr/>
        <a:lstStyle/>
        <a:p>
          <a:pPr algn="ctr"/>
          <a:endParaRPr lang="en-GB"/>
        </a:p>
      </dgm:t>
    </dgm:pt>
    <dgm:pt modelId="{977C1960-D71A-496B-80CE-2A28113C8A81}">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Α' Βοηθειες</a:t>
          </a:r>
          <a:endParaRPr lang="en-GB" sz="700">
            <a:solidFill>
              <a:sysClr val="windowText" lastClr="000000"/>
            </a:solidFill>
          </a:endParaRPr>
        </a:p>
      </dgm:t>
    </dgm:pt>
    <dgm:pt modelId="{BAAB34D6-5923-4A82-8008-9656F9C0F68A}" type="parTrans" cxnId="{61F94576-2559-4BA0-B992-0801A1AFC47A}">
      <dgm:prSet/>
      <dgm:spPr/>
      <dgm:t>
        <a:bodyPr/>
        <a:lstStyle/>
        <a:p>
          <a:pPr algn="ctr"/>
          <a:endParaRPr lang="en-GB"/>
        </a:p>
      </dgm:t>
    </dgm:pt>
    <dgm:pt modelId="{9EC4FC1A-F272-478C-8162-8987514C59D4}" type="sibTrans" cxnId="{61F94576-2559-4BA0-B992-0801A1AFC47A}">
      <dgm:prSet/>
      <dgm:spPr/>
      <dgm:t>
        <a:bodyPr/>
        <a:lstStyle/>
        <a:p>
          <a:pPr algn="ctr"/>
          <a:endParaRPr lang="en-GB"/>
        </a:p>
      </dgm:t>
    </dgm:pt>
    <dgm:pt modelId="{5A4687FD-EF13-4F4E-AD4A-441BDE0A07C6}">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Προσκοπικές Δεξιότητες</a:t>
          </a:r>
          <a:endParaRPr lang="en-GB" sz="700">
            <a:solidFill>
              <a:sysClr val="windowText" lastClr="000000"/>
            </a:solidFill>
          </a:endParaRPr>
        </a:p>
      </dgm:t>
    </dgm:pt>
    <dgm:pt modelId="{BC18D4D6-EAA3-4355-8B6C-90C2D395C649}" type="parTrans" cxnId="{C7E6044D-DD2D-41C5-9B79-BD13D3BA0139}">
      <dgm:prSet/>
      <dgm:spPr/>
      <dgm:t>
        <a:bodyPr/>
        <a:lstStyle/>
        <a:p>
          <a:pPr algn="ctr"/>
          <a:endParaRPr lang="en-GB"/>
        </a:p>
      </dgm:t>
    </dgm:pt>
    <dgm:pt modelId="{9B55E0A2-B70E-42DB-A7BA-ADC66FA86E06}" type="sibTrans" cxnId="{C7E6044D-DD2D-41C5-9B79-BD13D3BA0139}">
      <dgm:prSet/>
      <dgm:spPr/>
      <dgm:t>
        <a:bodyPr/>
        <a:lstStyle/>
        <a:p>
          <a:pPr algn="ctr"/>
          <a:endParaRPr lang="en-GB"/>
        </a:p>
      </dgm:t>
    </dgm:pt>
    <dgm:pt modelId="{D0C17F5E-D6C6-4F32-9DD2-F04909699A64}">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Πατρίδα και Θρησκεία</a:t>
          </a:r>
          <a:endParaRPr lang="en-GB" sz="700">
            <a:solidFill>
              <a:sysClr val="windowText" lastClr="000000"/>
            </a:solidFill>
          </a:endParaRPr>
        </a:p>
      </dgm:t>
    </dgm:pt>
    <dgm:pt modelId="{0464165E-7999-49DB-B269-69F9B891F6FA}" type="parTrans" cxnId="{E7AD0704-498C-45B1-87F3-3AB7271C39A4}">
      <dgm:prSet/>
      <dgm:spPr/>
      <dgm:t>
        <a:bodyPr/>
        <a:lstStyle/>
        <a:p>
          <a:pPr algn="ctr"/>
          <a:endParaRPr lang="en-GB"/>
        </a:p>
      </dgm:t>
    </dgm:pt>
    <dgm:pt modelId="{31BFB702-4A59-4DE7-AB4B-074274FC45AA}" type="sibTrans" cxnId="{E7AD0704-498C-45B1-87F3-3AB7271C39A4}">
      <dgm:prSet/>
      <dgm:spPr/>
      <dgm:t>
        <a:bodyPr/>
        <a:lstStyle/>
        <a:p>
          <a:pPr algn="ctr"/>
          <a:endParaRPr lang="en-GB"/>
        </a:p>
      </dgm:t>
    </dgm:pt>
    <dgm:pt modelId="{98D17C1D-97EC-427C-BC03-12F1D9970F16}">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Κοινωνία και Πολιτισμός</a:t>
          </a:r>
          <a:endParaRPr lang="en-GB" sz="700">
            <a:solidFill>
              <a:sysClr val="windowText" lastClr="000000"/>
            </a:solidFill>
          </a:endParaRPr>
        </a:p>
      </dgm:t>
    </dgm:pt>
    <dgm:pt modelId="{8DA24E8E-A6EC-403B-BFF9-4A14AB655F84}" type="parTrans" cxnId="{89C54325-7C36-4528-8548-363FC15D7F47}">
      <dgm:prSet/>
      <dgm:spPr/>
      <dgm:t>
        <a:bodyPr/>
        <a:lstStyle/>
        <a:p>
          <a:pPr algn="ctr"/>
          <a:endParaRPr lang="en-GB"/>
        </a:p>
      </dgm:t>
    </dgm:pt>
    <dgm:pt modelId="{ED6BD13F-8533-4723-9EF8-8BACF65C9093}" type="sibTrans" cxnId="{89C54325-7C36-4528-8548-363FC15D7F47}">
      <dgm:prSet/>
      <dgm:spPr/>
      <dgm:t>
        <a:bodyPr/>
        <a:lstStyle/>
        <a:p>
          <a:pPr algn="ctr"/>
          <a:endParaRPr lang="en-GB"/>
        </a:p>
      </dgm:t>
    </dgm:pt>
    <dgm:pt modelId="{E652130D-B9BB-4971-9A41-7799903AAD9B}">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Φυσικό Περιβάλλον</a:t>
          </a:r>
          <a:endParaRPr lang="en-GB" sz="700">
            <a:solidFill>
              <a:sysClr val="windowText" lastClr="000000"/>
            </a:solidFill>
          </a:endParaRPr>
        </a:p>
      </dgm:t>
    </dgm:pt>
    <dgm:pt modelId="{A2B3B262-B26F-4A05-9721-96BF524BFC32}" type="parTrans" cxnId="{9B3043E9-7EDF-46EA-8B98-644153FFADE2}">
      <dgm:prSet/>
      <dgm:spPr/>
      <dgm:t>
        <a:bodyPr/>
        <a:lstStyle/>
        <a:p>
          <a:pPr algn="ctr"/>
          <a:endParaRPr lang="en-GB"/>
        </a:p>
      </dgm:t>
    </dgm:pt>
    <dgm:pt modelId="{5DCB11A4-BE7D-414E-9ACF-E3F5EE701ECD}" type="sibTrans" cxnId="{9B3043E9-7EDF-46EA-8B98-644153FFADE2}">
      <dgm:prSet/>
      <dgm:spPr/>
      <dgm:t>
        <a:bodyPr/>
        <a:lstStyle/>
        <a:p>
          <a:pPr algn="ctr"/>
          <a:endParaRPr lang="en-GB"/>
        </a:p>
      </dgm:t>
    </dgm:pt>
    <dgm:pt modelId="{ED15E239-439A-4AEB-99E6-82F3DA8D326C}">
      <dgm:prSet phldrT="[Text]" custT="1"/>
      <dgm:spPr>
        <a:gradFill flip="none" rotWithShape="0">
          <a:gsLst>
            <a:gs pos="0">
              <a:schemeClr val="bg1">
                <a:lumMod val="85000"/>
              </a:schemeClr>
            </a:gs>
            <a:gs pos="53000">
              <a:srgbClr val="D4DEFF"/>
            </a:gs>
            <a:gs pos="83000">
              <a:srgbClr val="D4DEFF"/>
            </a:gs>
            <a:gs pos="100000">
              <a:srgbClr val="96AB94"/>
            </a:gs>
          </a:gsLst>
          <a:lin ang="16200000" scaled="0"/>
          <a:tileRect/>
        </a:gradFill>
      </dgm:spPr>
      <dgm:t>
        <a:bodyPr/>
        <a:lstStyle/>
        <a:p>
          <a:pPr algn="l"/>
          <a:r>
            <a:rPr lang="el-GR" sz="700">
              <a:solidFill>
                <a:sysClr val="windowText" lastClr="000000"/>
              </a:solidFill>
            </a:rPr>
            <a:t>Συμμετοχή  </a:t>
          </a:r>
          <a:endParaRPr lang="en-GB" sz="700">
            <a:solidFill>
              <a:sysClr val="windowText" lastClr="000000"/>
            </a:solidFill>
          </a:endParaRPr>
        </a:p>
      </dgm:t>
    </dgm:pt>
    <dgm:pt modelId="{34913587-324C-4350-9A80-0123DF01C703}" type="parTrans" cxnId="{722AAE36-8264-43BB-988A-AD70B6041E1F}">
      <dgm:prSet/>
      <dgm:spPr/>
      <dgm:t>
        <a:bodyPr/>
        <a:lstStyle/>
        <a:p>
          <a:pPr algn="ctr"/>
          <a:endParaRPr lang="en-GB"/>
        </a:p>
      </dgm:t>
    </dgm:pt>
    <dgm:pt modelId="{CF87AE7E-195C-4CAA-AB65-A91CE722D44E}" type="sibTrans" cxnId="{722AAE36-8264-43BB-988A-AD70B6041E1F}">
      <dgm:prSet/>
      <dgm:spPr/>
      <dgm:t>
        <a:bodyPr/>
        <a:lstStyle/>
        <a:p>
          <a:pPr algn="ctr"/>
          <a:endParaRPr lang="en-GB"/>
        </a:p>
      </dgm:t>
    </dgm:pt>
    <dgm:pt modelId="{72E3DC3B-8802-4E11-BC45-9574E431CE1D}">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Α' Βοήθειες</a:t>
          </a:r>
          <a:endParaRPr lang="en-GB">
            <a:solidFill>
              <a:sysClr val="windowText" lastClr="000000"/>
            </a:solidFill>
          </a:endParaRPr>
        </a:p>
      </dgm:t>
    </dgm:pt>
    <dgm:pt modelId="{77FC32E6-3070-4A93-9F08-18373B32A5F5}" type="parTrans" cxnId="{04C55D46-036F-4463-BA17-2B61546BEFD6}">
      <dgm:prSet/>
      <dgm:spPr/>
      <dgm:t>
        <a:bodyPr/>
        <a:lstStyle/>
        <a:p>
          <a:pPr algn="ctr"/>
          <a:endParaRPr lang="en-GB"/>
        </a:p>
      </dgm:t>
    </dgm:pt>
    <dgm:pt modelId="{9BEB2B0F-98EA-4731-B63C-B5A134830098}" type="sibTrans" cxnId="{04C55D46-036F-4463-BA17-2B61546BEFD6}">
      <dgm:prSet/>
      <dgm:spPr/>
      <dgm:t>
        <a:bodyPr/>
        <a:lstStyle/>
        <a:p>
          <a:pPr algn="ctr"/>
          <a:endParaRPr lang="en-GB"/>
        </a:p>
      </dgm:t>
    </dgm:pt>
    <dgm:pt modelId="{3352E36C-26C1-4898-AAF1-A66581D25FEE}">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Προσκοπικές Δεξιότητες </a:t>
          </a:r>
          <a:endParaRPr lang="en-GB">
            <a:solidFill>
              <a:sysClr val="windowText" lastClr="000000"/>
            </a:solidFill>
          </a:endParaRPr>
        </a:p>
      </dgm:t>
    </dgm:pt>
    <dgm:pt modelId="{8D4F4E99-62E0-4A56-A686-9BBEAB54B0D5}" type="parTrans" cxnId="{629D7F0D-361B-4125-BF65-E0660A18CF18}">
      <dgm:prSet/>
      <dgm:spPr/>
      <dgm:t>
        <a:bodyPr/>
        <a:lstStyle/>
        <a:p>
          <a:pPr algn="ctr"/>
          <a:endParaRPr lang="en-GB"/>
        </a:p>
      </dgm:t>
    </dgm:pt>
    <dgm:pt modelId="{0188FADF-BEAB-4E21-8D9F-B1BFDEFB31CF}" type="sibTrans" cxnId="{629D7F0D-361B-4125-BF65-E0660A18CF18}">
      <dgm:prSet/>
      <dgm:spPr/>
      <dgm:t>
        <a:bodyPr/>
        <a:lstStyle/>
        <a:p>
          <a:pPr algn="ctr"/>
          <a:endParaRPr lang="en-GB"/>
        </a:p>
      </dgm:t>
    </dgm:pt>
    <dgm:pt modelId="{3A464594-BED6-496A-81A0-1B07C04CB9C9}">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Προσκοπικές  και Κοινωνία </a:t>
          </a:r>
          <a:endParaRPr lang="en-GB">
            <a:solidFill>
              <a:sysClr val="windowText" lastClr="000000"/>
            </a:solidFill>
          </a:endParaRPr>
        </a:p>
      </dgm:t>
    </dgm:pt>
    <dgm:pt modelId="{1988DB81-214F-4DFD-B92A-F1EFA63D9604}" type="parTrans" cxnId="{A0A6DE62-147C-4482-AAF5-FC19AFEE3620}">
      <dgm:prSet/>
      <dgm:spPr/>
      <dgm:t>
        <a:bodyPr/>
        <a:lstStyle/>
        <a:p>
          <a:pPr algn="ctr"/>
          <a:endParaRPr lang="en-GB"/>
        </a:p>
      </dgm:t>
    </dgm:pt>
    <dgm:pt modelId="{8A7BF76D-9DF1-4BA5-9733-0696A40182AB}" type="sibTrans" cxnId="{A0A6DE62-147C-4482-AAF5-FC19AFEE3620}">
      <dgm:prSet/>
      <dgm:spPr/>
      <dgm:t>
        <a:bodyPr/>
        <a:lstStyle/>
        <a:p>
          <a:pPr algn="ctr"/>
          <a:endParaRPr lang="en-GB"/>
        </a:p>
      </dgm:t>
    </dgm:pt>
    <dgm:pt modelId="{40592CD1-2C17-4015-909D-96C9B855B867}">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Φυσικό Περιβάλλον </a:t>
          </a:r>
          <a:endParaRPr lang="en-GB">
            <a:solidFill>
              <a:sysClr val="windowText" lastClr="000000"/>
            </a:solidFill>
          </a:endParaRPr>
        </a:p>
      </dgm:t>
    </dgm:pt>
    <dgm:pt modelId="{340368D4-BD71-4053-B47C-9A8B2C0B2385}" type="parTrans" cxnId="{BD44246A-A177-4B95-8EC5-5E845631AF93}">
      <dgm:prSet/>
      <dgm:spPr/>
      <dgm:t>
        <a:bodyPr/>
        <a:lstStyle/>
        <a:p>
          <a:pPr algn="ctr"/>
          <a:endParaRPr lang="en-GB"/>
        </a:p>
      </dgm:t>
    </dgm:pt>
    <dgm:pt modelId="{9133655C-97E3-4083-A3AC-328D6332DA92}" type="sibTrans" cxnId="{BD44246A-A177-4B95-8EC5-5E845631AF93}">
      <dgm:prSet/>
      <dgm:spPr/>
      <dgm:t>
        <a:bodyPr/>
        <a:lstStyle/>
        <a:p>
          <a:pPr algn="ctr"/>
          <a:endParaRPr lang="en-GB"/>
        </a:p>
      </dgm:t>
    </dgm:pt>
    <dgm:pt modelId="{15CBBD7C-F86B-45C3-9B2F-4CF17FF0D724}">
      <dgm:prSet phldrT="[Text]"/>
      <dgm:spPr>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l"/>
          <a:r>
            <a:rPr lang="el-GR">
              <a:solidFill>
                <a:sysClr val="windowText" lastClr="000000"/>
              </a:solidFill>
            </a:rPr>
            <a:t>Συμμετοχή</a:t>
          </a:r>
          <a:endParaRPr lang="en-GB">
            <a:solidFill>
              <a:sysClr val="windowText" lastClr="000000"/>
            </a:solidFill>
          </a:endParaRPr>
        </a:p>
      </dgm:t>
    </dgm:pt>
    <dgm:pt modelId="{B50C0D9D-1E06-424B-80D5-D9B733F472D6}" type="parTrans" cxnId="{8D695F56-CB81-43CA-ABA9-1D35EB9B1AFE}">
      <dgm:prSet/>
      <dgm:spPr/>
      <dgm:t>
        <a:bodyPr/>
        <a:lstStyle/>
        <a:p>
          <a:pPr algn="ctr"/>
          <a:endParaRPr lang="en-GB"/>
        </a:p>
      </dgm:t>
    </dgm:pt>
    <dgm:pt modelId="{70B1A751-FF7F-4EAF-9CC2-BE496580A059}" type="sibTrans" cxnId="{8D695F56-CB81-43CA-ABA9-1D35EB9B1AFE}">
      <dgm:prSet/>
      <dgm:spPr/>
      <dgm:t>
        <a:bodyPr/>
        <a:lstStyle/>
        <a:p>
          <a:pPr algn="ctr"/>
          <a:endParaRPr lang="en-GB"/>
        </a:p>
      </dgm:t>
    </dgm:pt>
    <dgm:pt modelId="{F0BF50B9-DE70-4C29-813F-AE27FAC87B90}" type="pres">
      <dgm:prSet presAssocID="{20D084F9-9A91-407C-9F68-BDD9626C200A}" presName="Name0" presStyleCnt="0">
        <dgm:presLayoutVars>
          <dgm:dir/>
          <dgm:resizeHandles val="exact"/>
        </dgm:presLayoutVars>
      </dgm:prSet>
      <dgm:spPr/>
      <dgm:t>
        <a:bodyPr/>
        <a:lstStyle/>
        <a:p>
          <a:endParaRPr lang="en-GB"/>
        </a:p>
      </dgm:t>
    </dgm:pt>
    <dgm:pt modelId="{0CAC3196-9F15-4F69-8B94-CC3061EF9252}" type="pres">
      <dgm:prSet presAssocID="{4C70DE22-5783-429B-9E37-FDBFC9336E69}" presName="composite" presStyleCnt="0"/>
      <dgm:spPr/>
    </dgm:pt>
    <dgm:pt modelId="{110A44B0-0802-47F7-BBDB-EC6DE6C988AB}" type="pres">
      <dgm:prSet presAssocID="{4C70DE22-5783-429B-9E37-FDBFC9336E69}" presName="imagSh" presStyleLbl="bgImgPlace1" presStyleIdx="0" presStyleCnt="5" custLinFactNeighborX="869" custLinFactNeighborY="-57054"/>
      <dgm:spPr>
        <a:blipFill rotWithShape="0">
          <a:blip xmlns:r="http://schemas.openxmlformats.org/officeDocument/2006/relationships" r:embed="rId1"/>
          <a:stretch>
            <a:fillRect/>
          </a:stretch>
        </a:blipFill>
      </dgm:spPr>
      <dgm:t>
        <a:bodyPr/>
        <a:lstStyle/>
        <a:p>
          <a:endParaRPr lang="en-GB"/>
        </a:p>
      </dgm:t>
    </dgm:pt>
    <dgm:pt modelId="{6FB0A388-5AEB-41CB-A33D-F720BC777AC1}" type="pres">
      <dgm:prSet presAssocID="{4C70DE22-5783-429B-9E37-FDBFC9336E69}" presName="txNode" presStyleLbl="node1" presStyleIdx="0" presStyleCnt="5" custScaleY="152679" custLinFactNeighborX="-1501" custLinFactNeighborY="-1877">
        <dgm:presLayoutVars>
          <dgm:bulletEnabled val="1"/>
        </dgm:presLayoutVars>
      </dgm:prSet>
      <dgm:spPr/>
      <dgm:t>
        <a:bodyPr/>
        <a:lstStyle/>
        <a:p>
          <a:endParaRPr lang="en-GB"/>
        </a:p>
      </dgm:t>
    </dgm:pt>
    <dgm:pt modelId="{83B672F2-1F21-41D1-8571-BF973C72A1FB}" type="pres">
      <dgm:prSet presAssocID="{0DFA0887-F478-4CC7-9668-6CEFA1FA0298}" presName="sibTrans" presStyleLbl="sibTrans2D1" presStyleIdx="0" presStyleCnt="4"/>
      <dgm:spPr/>
      <dgm:t>
        <a:bodyPr/>
        <a:lstStyle/>
        <a:p>
          <a:endParaRPr lang="en-GB"/>
        </a:p>
      </dgm:t>
    </dgm:pt>
    <dgm:pt modelId="{13B6B72E-8DF5-48B8-ABF4-E376DEBAD7F5}" type="pres">
      <dgm:prSet presAssocID="{0DFA0887-F478-4CC7-9668-6CEFA1FA0298}" presName="connTx" presStyleLbl="sibTrans2D1" presStyleIdx="0" presStyleCnt="4"/>
      <dgm:spPr/>
      <dgm:t>
        <a:bodyPr/>
        <a:lstStyle/>
        <a:p>
          <a:endParaRPr lang="en-GB"/>
        </a:p>
      </dgm:t>
    </dgm:pt>
    <dgm:pt modelId="{48A53775-45EE-4B1A-A393-49FF66036EBB}" type="pres">
      <dgm:prSet presAssocID="{1E6FE3A4-9E92-4798-9D33-C966CBFACD6B}" presName="composite" presStyleCnt="0"/>
      <dgm:spPr/>
    </dgm:pt>
    <dgm:pt modelId="{22A21503-3C51-4EF6-9DFC-A6077E34983F}" type="pres">
      <dgm:prSet presAssocID="{1E6FE3A4-9E92-4798-9D33-C966CBFACD6B}" presName="imagSh" presStyleLbl="bgImgPlace1" presStyleIdx="1" presStyleCnt="5" custLinFactNeighborX="-14954" custLinFactNeighborY="-45650"/>
      <dgm:spPr>
        <a:blipFill rotWithShape="0">
          <a:blip xmlns:r="http://schemas.openxmlformats.org/officeDocument/2006/relationships" r:embed="rId2"/>
          <a:stretch>
            <a:fillRect/>
          </a:stretch>
        </a:blipFill>
      </dgm:spPr>
      <dgm:t>
        <a:bodyPr/>
        <a:lstStyle/>
        <a:p>
          <a:endParaRPr lang="en-GB"/>
        </a:p>
      </dgm:t>
    </dgm:pt>
    <dgm:pt modelId="{FF977DCE-5AF3-4DFB-AD72-A0B85680672A}" type="pres">
      <dgm:prSet presAssocID="{1E6FE3A4-9E92-4798-9D33-C966CBFACD6B}" presName="txNode" presStyleLbl="node1" presStyleIdx="1" presStyleCnt="5" custScaleY="204687" custLinFactNeighborX="-8348" custLinFactNeighborY="9664">
        <dgm:presLayoutVars>
          <dgm:bulletEnabled val="1"/>
        </dgm:presLayoutVars>
      </dgm:prSet>
      <dgm:spPr/>
      <dgm:t>
        <a:bodyPr/>
        <a:lstStyle/>
        <a:p>
          <a:endParaRPr lang="en-GB"/>
        </a:p>
      </dgm:t>
    </dgm:pt>
    <dgm:pt modelId="{52606C16-13FB-4CBA-A5AE-E6DB467EB49D}" type="pres">
      <dgm:prSet presAssocID="{671ED8E8-D8A1-48D5-8372-AD2F38A66EE2}" presName="sibTrans" presStyleLbl="sibTrans2D1" presStyleIdx="1" presStyleCnt="4"/>
      <dgm:spPr/>
      <dgm:t>
        <a:bodyPr/>
        <a:lstStyle/>
        <a:p>
          <a:endParaRPr lang="en-GB"/>
        </a:p>
      </dgm:t>
    </dgm:pt>
    <dgm:pt modelId="{1344416A-3705-47E6-9E5D-6E4574D29504}" type="pres">
      <dgm:prSet presAssocID="{671ED8E8-D8A1-48D5-8372-AD2F38A66EE2}" presName="connTx" presStyleLbl="sibTrans2D1" presStyleIdx="1" presStyleCnt="4"/>
      <dgm:spPr/>
      <dgm:t>
        <a:bodyPr/>
        <a:lstStyle/>
        <a:p>
          <a:endParaRPr lang="en-GB"/>
        </a:p>
      </dgm:t>
    </dgm:pt>
    <dgm:pt modelId="{7A8F12C6-B4FE-4F7F-9DEA-457ABD073D59}" type="pres">
      <dgm:prSet presAssocID="{0B1B7806-2378-4ED6-90B0-117A8EC2AFA5}" presName="composite" presStyleCnt="0"/>
      <dgm:spPr/>
    </dgm:pt>
    <dgm:pt modelId="{FC080247-CA70-4727-B6A3-03C79C97C907}" type="pres">
      <dgm:prSet presAssocID="{0B1B7806-2378-4ED6-90B0-117A8EC2AFA5}" presName="imagSh" presStyleLbl="bgImgPlace1" presStyleIdx="2" presStyleCnt="5" custLinFactNeighborX="-17316" custLinFactNeighborY="-51947"/>
      <dgm:spPr>
        <a:blipFill rotWithShape="0">
          <a:blip xmlns:r="http://schemas.openxmlformats.org/officeDocument/2006/relationships" r:embed="rId3"/>
          <a:stretch>
            <a:fillRect/>
          </a:stretch>
        </a:blipFill>
      </dgm:spPr>
      <dgm:t>
        <a:bodyPr/>
        <a:lstStyle/>
        <a:p>
          <a:endParaRPr lang="en-GB"/>
        </a:p>
      </dgm:t>
    </dgm:pt>
    <dgm:pt modelId="{30B8BD00-8A29-4933-A396-13FF18A6AF84}" type="pres">
      <dgm:prSet presAssocID="{0B1B7806-2378-4ED6-90B0-117A8EC2AFA5}" presName="txNode" presStyleLbl="node1" presStyleIdx="2" presStyleCnt="5" custScaleX="107831" custScaleY="184942">
        <dgm:presLayoutVars>
          <dgm:bulletEnabled val="1"/>
        </dgm:presLayoutVars>
      </dgm:prSet>
      <dgm:spPr/>
      <dgm:t>
        <a:bodyPr/>
        <a:lstStyle/>
        <a:p>
          <a:endParaRPr lang="en-GB"/>
        </a:p>
      </dgm:t>
    </dgm:pt>
    <dgm:pt modelId="{FA20B64E-FBE1-46AA-BDDB-5312D548321E}" type="pres">
      <dgm:prSet presAssocID="{A73481CA-D8DB-42EA-8A3C-FD0E1E85435B}" presName="sibTrans" presStyleLbl="sibTrans2D1" presStyleIdx="2" presStyleCnt="4"/>
      <dgm:spPr/>
      <dgm:t>
        <a:bodyPr/>
        <a:lstStyle/>
        <a:p>
          <a:endParaRPr lang="en-GB"/>
        </a:p>
      </dgm:t>
    </dgm:pt>
    <dgm:pt modelId="{276E7DC2-31D2-4AB3-8BD8-1C895E82566E}" type="pres">
      <dgm:prSet presAssocID="{A73481CA-D8DB-42EA-8A3C-FD0E1E85435B}" presName="connTx" presStyleLbl="sibTrans2D1" presStyleIdx="2" presStyleCnt="4"/>
      <dgm:spPr/>
      <dgm:t>
        <a:bodyPr/>
        <a:lstStyle/>
        <a:p>
          <a:endParaRPr lang="en-GB"/>
        </a:p>
      </dgm:t>
    </dgm:pt>
    <dgm:pt modelId="{9F693811-6917-409C-B7BF-A5EDFBD70794}" type="pres">
      <dgm:prSet presAssocID="{D0A6623B-E1E5-4FEB-9045-012300DCAC26}" presName="composite" presStyleCnt="0"/>
      <dgm:spPr/>
    </dgm:pt>
    <dgm:pt modelId="{E361CC76-DD2A-4539-840A-C032CDCC10AC}" type="pres">
      <dgm:prSet presAssocID="{D0A6623B-E1E5-4FEB-9045-012300DCAC26}" presName="imagSh" presStyleLbl="bgImgPlace1" presStyleIdx="3" presStyleCnt="5" custLinFactNeighborX="-14954" custLinFactNeighborY="-52734"/>
      <dgm:spPr>
        <a:blipFill rotWithShape="0">
          <a:blip xmlns:r="http://schemas.openxmlformats.org/officeDocument/2006/relationships" r:embed="rId4"/>
          <a:stretch>
            <a:fillRect/>
          </a:stretch>
        </a:blipFill>
      </dgm:spPr>
      <dgm:t>
        <a:bodyPr/>
        <a:lstStyle/>
        <a:p>
          <a:endParaRPr lang="en-GB"/>
        </a:p>
      </dgm:t>
    </dgm:pt>
    <dgm:pt modelId="{16D3A814-B5C6-4F8E-A5D9-4A245815894F}" type="pres">
      <dgm:prSet presAssocID="{D0A6623B-E1E5-4FEB-9045-012300DCAC26}" presName="txNode" presStyleLbl="node1" presStyleIdx="3" presStyleCnt="5" custScaleY="154503">
        <dgm:presLayoutVars>
          <dgm:bulletEnabled val="1"/>
        </dgm:presLayoutVars>
      </dgm:prSet>
      <dgm:spPr/>
      <dgm:t>
        <a:bodyPr/>
        <a:lstStyle/>
        <a:p>
          <a:endParaRPr lang="en-GB"/>
        </a:p>
      </dgm:t>
    </dgm:pt>
    <dgm:pt modelId="{617A691C-8D39-4CD7-900D-8E934DCFF62E}" type="pres">
      <dgm:prSet presAssocID="{236033D8-2301-4276-8C48-8167A1EEEC8D}" presName="sibTrans" presStyleLbl="sibTrans2D1" presStyleIdx="3" presStyleCnt="4"/>
      <dgm:spPr/>
      <dgm:t>
        <a:bodyPr/>
        <a:lstStyle/>
        <a:p>
          <a:endParaRPr lang="en-GB"/>
        </a:p>
      </dgm:t>
    </dgm:pt>
    <dgm:pt modelId="{E0332FCB-3A95-4867-BDF6-FAD39EFB8968}" type="pres">
      <dgm:prSet presAssocID="{236033D8-2301-4276-8C48-8167A1EEEC8D}" presName="connTx" presStyleLbl="sibTrans2D1" presStyleIdx="3" presStyleCnt="4"/>
      <dgm:spPr/>
      <dgm:t>
        <a:bodyPr/>
        <a:lstStyle/>
        <a:p>
          <a:endParaRPr lang="en-GB"/>
        </a:p>
      </dgm:t>
    </dgm:pt>
    <dgm:pt modelId="{A4248632-49B7-4298-A85D-13F14593FF59}" type="pres">
      <dgm:prSet presAssocID="{E863418F-6532-4D54-8CD8-4CB9A71CE9BA}" presName="composite" presStyleCnt="0"/>
      <dgm:spPr/>
    </dgm:pt>
    <dgm:pt modelId="{80717CA8-127E-4D53-A3A0-573A9C4A6807}" type="pres">
      <dgm:prSet presAssocID="{E863418F-6532-4D54-8CD8-4CB9A71CE9BA}" presName="imagSh" presStyleLbl="bgImgPlace1" presStyleIdx="4" presStyleCnt="5" custLinFactNeighborX="-26374" custLinFactNeighborY="-54536"/>
      <dgm:spPr>
        <a:blipFill rotWithShape="0">
          <a:blip xmlns:r="http://schemas.openxmlformats.org/officeDocument/2006/relationships" r:embed="rId5"/>
          <a:stretch>
            <a:fillRect/>
          </a:stretch>
        </a:blipFill>
      </dgm:spPr>
      <dgm:t>
        <a:bodyPr/>
        <a:lstStyle/>
        <a:p>
          <a:endParaRPr lang="en-GB"/>
        </a:p>
      </dgm:t>
    </dgm:pt>
    <dgm:pt modelId="{E8ECFD42-731E-4595-B31E-A0858F22A598}" type="pres">
      <dgm:prSet presAssocID="{E863418F-6532-4D54-8CD8-4CB9A71CE9BA}" presName="txNode" presStyleLbl="node1" presStyleIdx="4" presStyleCnt="5" custScaleY="162751">
        <dgm:presLayoutVars>
          <dgm:bulletEnabled val="1"/>
        </dgm:presLayoutVars>
      </dgm:prSet>
      <dgm:spPr/>
      <dgm:t>
        <a:bodyPr/>
        <a:lstStyle/>
        <a:p>
          <a:endParaRPr lang="en-GB"/>
        </a:p>
      </dgm:t>
    </dgm:pt>
  </dgm:ptLst>
  <dgm:cxnLst>
    <dgm:cxn modelId="{AA2D98C3-35D1-46E7-A6E9-3639DFF19DA7}" srcId="{0B1B7806-2378-4ED6-90B0-117A8EC2AFA5}" destId="{0CFF97E1-56E9-4527-A000-C1DD8C990F21}" srcOrd="3" destOrd="0" parTransId="{6A208F24-0976-4F2E-A515-4FE6BCB51A25}" sibTransId="{AE70CB26-256B-4E9A-917E-B6D021F843EB}"/>
    <dgm:cxn modelId="{9A80DA56-E25C-4EF6-84FF-856C00B082B7}" srcId="{1E6FE3A4-9E92-4798-9D33-C966CBFACD6B}" destId="{1037638F-4810-4323-A326-31F2F2019F90}" srcOrd="7" destOrd="0" parTransId="{318591E9-69DC-4CE3-95F5-88EF5D40A041}" sibTransId="{DC9D9AFE-2143-45BF-A5BD-6BEAB84808D9}"/>
    <dgm:cxn modelId="{6D75AE8D-9607-42F1-B71D-BE905D8EB8AC}" srcId="{20D084F9-9A91-407C-9F68-BDD9626C200A}" destId="{1E6FE3A4-9E92-4798-9D33-C966CBFACD6B}" srcOrd="1" destOrd="0" parTransId="{62CF2883-E659-4120-B903-7779B1995AC4}" sibTransId="{671ED8E8-D8A1-48D5-8372-AD2F38A66EE2}"/>
    <dgm:cxn modelId="{99AA8B3C-C1C7-486D-ADE0-748003E95B88}" srcId="{20D084F9-9A91-407C-9F68-BDD9626C200A}" destId="{E863418F-6532-4D54-8CD8-4CB9A71CE9BA}" srcOrd="4" destOrd="0" parTransId="{CAFC9A09-B964-4920-9CF8-7DE064947B5A}" sibTransId="{11DDFFAC-87CB-46DF-BA4D-9589672F0C47}"/>
    <dgm:cxn modelId="{96694059-9CF0-4E42-B433-29DBC1BC1BAE}" srcId="{1E6FE3A4-9E92-4798-9D33-C966CBFACD6B}" destId="{5857AF2D-C1DB-441C-A162-5C90FDA5CAE6}" srcOrd="6" destOrd="0" parTransId="{E8B97B47-3DAA-4CC6-AB91-B2996E2F3349}" sibTransId="{56E2FF57-18C2-4595-A858-354FD24AD129}"/>
    <dgm:cxn modelId="{C7E6044D-DD2D-41C5-9B79-BD13D3BA0139}" srcId="{D0A6623B-E1E5-4FEB-9045-012300DCAC26}" destId="{5A4687FD-EF13-4F4E-AD4A-441BDE0A07C6}" srcOrd="2" destOrd="0" parTransId="{BC18D4D6-EAA3-4355-8B6C-90C2D395C649}" sibTransId="{9B55E0A2-B70E-42DB-A7BA-ADC66FA86E06}"/>
    <dgm:cxn modelId="{8D695F56-CB81-43CA-ABA9-1D35EB9B1AFE}" srcId="{E863418F-6532-4D54-8CD8-4CB9A71CE9BA}" destId="{15CBBD7C-F86B-45C3-9B2F-4CF17FF0D724}" srcOrd="5" destOrd="0" parTransId="{B50C0D9D-1E06-424B-80D5-D9B733F472D6}" sibTransId="{70B1A751-FF7F-4EAF-9CC2-BE496580A059}"/>
    <dgm:cxn modelId="{DCA90542-24CE-4D57-AA16-C15722F2B3F1}" type="presOf" srcId="{BE8B1434-3975-48CF-BE1C-C6B3E3D0E8FC}" destId="{30B8BD00-8A29-4933-A396-13FF18A6AF84}" srcOrd="0" destOrd="6" presId="urn:microsoft.com/office/officeart/2005/8/layout/hProcess10#3"/>
    <dgm:cxn modelId="{37BFC6D8-439D-420C-AAA7-FA70811BB9B1}" type="presOf" srcId="{72E3DC3B-8802-4E11-BC45-9574E431CE1D}" destId="{E8ECFD42-731E-4595-B31E-A0858F22A598}" srcOrd="0" destOrd="2" presId="urn:microsoft.com/office/officeart/2005/8/layout/hProcess10#3"/>
    <dgm:cxn modelId="{2DAC9272-0A83-425B-AD9F-C57B9D4CA798}" type="presOf" srcId="{1E6FE3A4-9E92-4798-9D33-C966CBFACD6B}" destId="{FF977DCE-5AF3-4DFB-AD72-A0B85680672A}" srcOrd="0" destOrd="0" presId="urn:microsoft.com/office/officeart/2005/8/layout/hProcess10#3"/>
    <dgm:cxn modelId="{B41FA3A6-17C0-48D9-AEE8-81F3BE468E01}" type="presOf" srcId="{40C65F8E-7F55-43EF-9E15-41B9A4D568E0}" destId="{FF977DCE-5AF3-4DFB-AD72-A0B85680672A}" srcOrd="0" destOrd="3" presId="urn:microsoft.com/office/officeart/2005/8/layout/hProcess10#3"/>
    <dgm:cxn modelId="{14CC880F-4A42-456B-A425-01F382E9A411}" type="presOf" srcId="{236033D8-2301-4276-8C48-8167A1EEEC8D}" destId="{617A691C-8D39-4CD7-900D-8E934DCFF62E}" srcOrd="0" destOrd="0" presId="urn:microsoft.com/office/officeart/2005/8/layout/hProcess10#3"/>
    <dgm:cxn modelId="{58222F66-1FE2-4016-8A54-1B6541DEF924}" type="presOf" srcId="{5857AF2D-C1DB-441C-A162-5C90FDA5CAE6}" destId="{FF977DCE-5AF3-4DFB-AD72-A0B85680672A}" srcOrd="0" destOrd="7" presId="urn:microsoft.com/office/officeart/2005/8/layout/hProcess10#3"/>
    <dgm:cxn modelId="{7204EE11-B23C-44E3-8163-2F3AF7C198C3}" srcId="{20D084F9-9A91-407C-9F68-BDD9626C200A}" destId="{D0A6623B-E1E5-4FEB-9045-012300DCAC26}" srcOrd="3" destOrd="0" parTransId="{1FC7E142-3D62-44D4-9CFC-0F88C56D1691}" sibTransId="{236033D8-2301-4276-8C48-8167A1EEEC8D}"/>
    <dgm:cxn modelId="{4BCD5769-9300-4685-8A53-1F47AEE472F9}" type="presOf" srcId="{A73481CA-D8DB-42EA-8A3C-FD0E1E85435B}" destId="{FA20B64E-FBE1-46AA-BDDB-5312D548321E}" srcOrd="0" destOrd="0" presId="urn:microsoft.com/office/officeart/2005/8/layout/hProcess10#3"/>
    <dgm:cxn modelId="{35D9BD1F-6893-4AD6-A836-3AD573509169}" type="presOf" srcId="{BA3CBDDF-C563-4958-B045-C829DD6E4F94}" destId="{6FB0A388-5AEB-41CB-A33D-F720BC777AC1}" srcOrd="0" destOrd="3" presId="urn:microsoft.com/office/officeart/2005/8/layout/hProcess10#3"/>
    <dgm:cxn modelId="{D522903E-0B75-4364-936E-5BDFCB4A3B0F}" type="presOf" srcId="{03115416-CE5F-4756-8E89-ED74828EA03E}" destId="{6FB0A388-5AEB-41CB-A33D-F720BC777AC1}" srcOrd="0" destOrd="6" presId="urn:microsoft.com/office/officeart/2005/8/layout/hProcess10#3"/>
    <dgm:cxn modelId="{DCC5C3A1-C7A8-4DF2-9369-FAC0FF8580F2}" srcId="{1E6FE3A4-9E92-4798-9D33-C966CBFACD6B}" destId="{9974D044-A6E0-47FC-8F55-6F6F23F8412D}" srcOrd="3" destOrd="0" parTransId="{D4E78EC3-F391-43DA-BEF8-7B6CBD9BC7EE}" sibTransId="{809D02AC-E8C6-4197-81A3-E031C65B522C}"/>
    <dgm:cxn modelId="{4580F8AA-AC41-48D6-90B9-FF15C400B2B8}" srcId="{1E6FE3A4-9E92-4798-9D33-C966CBFACD6B}" destId="{5DFE110B-6AA3-48AC-B746-D3D005477D14}" srcOrd="0" destOrd="0" parTransId="{5ECBF151-41E0-4FBD-AE69-C384219BC0B9}" sibTransId="{56CE00ED-F028-40D0-B3E1-49F666FF0EDC}"/>
    <dgm:cxn modelId="{99D626B5-D738-4EF8-862D-E3FB5C9A77F9}" type="presOf" srcId="{0CFF97E1-56E9-4527-A000-C1DD8C990F21}" destId="{30B8BD00-8A29-4933-A396-13FF18A6AF84}" srcOrd="0" destOrd="4" presId="urn:microsoft.com/office/officeart/2005/8/layout/hProcess10#3"/>
    <dgm:cxn modelId="{AB98338F-5145-4509-96AF-59935AD84A63}" srcId="{4C70DE22-5783-429B-9E37-FDBFC9336E69}" destId="{448DF7FB-4B37-4F0A-B128-588034CEEE38}" srcOrd="0" destOrd="0" parTransId="{92AC75B3-87BF-4507-B1C6-BEE446C06C34}" sibTransId="{E20DFFED-5506-43FE-82D6-41E68F9E6E73}"/>
    <dgm:cxn modelId="{9D6F06BE-ACF8-401F-B7C8-43A90630935D}" type="presOf" srcId="{2E636398-7846-44CD-B14E-E88610D05554}" destId="{30B8BD00-8A29-4933-A396-13FF18A6AF84}" srcOrd="0" destOrd="1" presId="urn:microsoft.com/office/officeart/2005/8/layout/hProcess10#3"/>
    <dgm:cxn modelId="{93A36961-BD75-4EA4-B914-2833C951F88E}" type="presOf" srcId="{E863418F-6532-4D54-8CD8-4CB9A71CE9BA}" destId="{E8ECFD42-731E-4595-B31E-A0858F22A598}" srcOrd="0" destOrd="0" presId="urn:microsoft.com/office/officeart/2005/8/layout/hProcess10#3"/>
    <dgm:cxn modelId="{75D62174-A68C-46CC-942F-EDBC2652D62C}" srcId="{0B1B7806-2378-4ED6-90B0-117A8EC2AFA5}" destId="{A9DE76BA-8975-4340-B1B0-F569FC29B1FD}" srcOrd="7" destOrd="0" parTransId="{606AFF31-8D29-4B1E-9DDA-E4E3199EB580}" sibTransId="{489002BF-9E6C-48DA-98DB-3EB07687FA85}"/>
    <dgm:cxn modelId="{B90D51E2-52E8-4E85-82F0-D3A82602E5DB}" srcId="{4C70DE22-5783-429B-9E37-FDBFC9336E69}" destId="{104665D3-6919-48E9-92FA-98A99FDEEAD1}" srcOrd="1" destOrd="0" parTransId="{9147EEEB-D3ED-4E0D-98E4-DD4D9831BD74}" sibTransId="{7BF22FBA-E947-4B8E-B43E-8379782D09B5}"/>
    <dgm:cxn modelId="{5DDD50D3-F33A-402E-8C4E-BD49B96C324F}" type="presOf" srcId="{977C1960-D71A-496B-80CE-2A28113C8A81}" destId="{16D3A814-B5C6-4F8E-A5D9-4A245815894F}" srcOrd="0" destOrd="2" presId="urn:microsoft.com/office/officeart/2005/8/layout/hProcess10#3"/>
    <dgm:cxn modelId="{6C4EEACB-4C8B-436F-948D-260A8276499F}" type="presOf" srcId="{8A313467-25F6-4D38-993E-351C91E403C4}" destId="{6FB0A388-5AEB-41CB-A33D-F720BC777AC1}" srcOrd="0" destOrd="5" presId="urn:microsoft.com/office/officeart/2005/8/layout/hProcess10#3"/>
    <dgm:cxn modelId="{04C55D46-036F-4463-BA17-2B61546BEFD6}" srcId="{E863418F-6532-4D54-8CD8-4CB9A71CE9BA}" destId="{72E3DC3B-8802-4E11-BC45-9574E431CE1D}" srcOrd="1" destOrd="0" parTransId="{77FC32E6-3070-4A93-9F08-18373B32A5F5}" sibTransId="{9BEB2B0F-98EA-4731-B63C-B5A134830098}"/>
    <dgm:cxn modelId="{09E229C4-D267-41A2-B9D6-76EA38E6901B}" type="presOf" srcId="{3352E36C-26C1-4898-AAF1-A66581D25FEE}" destId="{E8ECFD42-731E-4595-B31E-A0858F22A598}" srcOrd="0" destOrd="3" presId="urn:microsoft.com/office/officeart/2005/8/layout/hProcess10#3"/>
    <dgm:cxn modelId="{E84C0B9A-D686-432A-A106-9CB2B406E2CC}" srcId="{0B1B7806-2378-4ED6-90B0-117A8EC2AFA5}" destId="{59B9E087-1AA2-4805-B4A7-DB310B8217A9}" srcOrd="6" destOrd="0" parTransId="{BA587B0A-DB64-419F-9C7B-4D7D792DFA85}" sibTransId="{0DFBBBE9-FD44-431C-AB2D-941F8F0C2559}"/>
    <dgm:cxn modelId="{9B3043E9-7EDF-46EA-8B98-644153FFADE2}" srcId="{D0A6623B-E1E5-4FEB-9045-012300DCAC26}" destId="{E652130D-B9BB-4971-9A41-7799903AAD9B}" srcOrd="5" destOrd="0" parTransId="{A2B3B262-B26F-4A05-9721-96BF524BFC32}" sibTransId="{5DCB11A4-BE7D-414E-9ACF-E3F5EE701ECD}"/>
    <dgm:cxn modelId="{A6B370B8-693B-4D01-A32D-D72F39EB122E}" type="presOf" srcId="{EA996BA7-CAB8-4969-B24B-A09A81946CAA}" destId="{FF977DCE-5AF3-4DFB-AD72-A0B85680672A}" srcOrd="0" destOrd="6" presId="urn:microsoft.com/office/officeart/2005/8/layout/hProcess10#3"/>
    <dgm:cxn modelId="{5A197255-F4ED-428A-9DCF-0210D37913A5}" type="presOf" srcId="{D0A6623B-E1E5-4FEB-9045-012300DCAC26}" destId="{16D3A814-B5C6-4F8E-A5D9-4A245815894F}" srcOrd="0" destOrd="0" presId="urn:microsoft.com/office/officeart/2005/8/layout/hProcess10#3"/>
    <dgm:cxn modelId="{86BF9580-593A-4A1D-B404-7C6F793540D5}" srcId="{1E6FE3A4-9E92-4798-9D33-C966CBFACD6B}" destId="{4F61B68F-1768-4264-B80B-0575E0A7C9E5}" srcOrd="8" destOrd="0" parTransId="{DAE27225-3BEF-4146-B5E0-EFADA204B613}" sibTransId="{67B2080F-FF1E-49B5-A01D-CC45B9BDB7B9}"/>
    <dgm:cxn modelId="{71855C45-5A30-483D-9BBB-C17B37EBF634}" srcId="{1E6FE3A4-9E92-4798-9D33-C966CBFACD6B}" destId="{A256367A-901D-4DD5-9C2C-28CB80BD0E77}" srcOrd="1" destOrd="0" parTransId="{4D341E29-FA01-463D-B954-B20BDB03D5AF}" sibTransId="{1914F980-5C1D-4325-B4E6-C906DB06CDD1}"/>
    <dgm:cxn modelId="{6842D27B-AA4A-455A-8BA5-DABD63EFD693}" type="presOf" srcId="{15CBBD7C-F86B-45C3-9B2F-4CF17FF0D724}" destId="{E8ECFD42-731E-4595-B31E-A0858F22A598}" srcOrd="0" destOrd="6" presId="urn:microsoft.com/office/officeart/2005/8/layout/hProcess10#3"/>
    <dgm:cxn modelId="{43EAFBEE-859C-4090-88E4-63164F37D1B5}" srcId="{4C70DE22-5783-429B-9E37-FDBFC9336E69}" destId="{03115416-CE5F-4756-8E89-ED74828EA03E}" srcOrd="5" destOrd="0" parTransId="{B071802B-A95F-470C-90AC-6444F4FFD20D}" sibTransId="{707918D3-979A-4259-8509-237C011B74F7}"/>
    <dgm:cxn modelId="{B179C013-5102-470F-8B09-DA6AA1FE704E}" type="presOf" srcId="{7D4DDCD3-1809-4829-A554-54E73952391F}" destId="{16D3A814-B5C6-4F8E-A5D9-4A245815894F}" srcOrd="0" destOrd="1" presId="urn:microsoft.com/office/officeart/2005/8/layout/hProcess10#3"/>
    <dgm:cxn modelId="{B47744B8-E7A1-43E0-BEBE-791473D030E8}" type="presOf" srcId="{0DFA0887-F478-4CC7-9668-6CEFA1FA0298}" destId="{13B6B72E-8DF5-48B8-ABF4-E376DEBAD7F5}" srcOrd="1" destOrd="0" presId="urn:microsoft.com/office/officeart/2005/8/layout/hProcess10#3"/>
    <dgm:cxn modelId="{7734505F-6091-4A55-B23A-8F142598D171}" type="presOf" srcId="{7743A1C1-E745-44C9-85B6-187793183793}" destId="{30B8BD00-8A29-4933-A396-13FF18A6AF84}" srcOrd="0" destOrd="5" presId="urn:microsoft.com/office/officeart/2005/8/layout/hProcess10#3"/>
    <dgm:cxn modelId="{E7AD0704-498C-45B1-87F3-3AB7271C39A4}" srcId="{D0A6623B-E1E5-4FEB-9045-012300DCAC26}" destId="{D0C17F5E-D6C6-4F32-9DD2-F04909699A64}" srcOrd="3" destOrd="0" parTransId="{0464165E-7999-49DB-B269-69F9B891F6FA}" sibTransId="{31BFB702-4A59-4DE7-AB4B-074274FC45AA}"/>
    <dgm:cxn modelId="{722AAE36-8264-43BB-988A-AD70B6041E1F}" srcId="{D0A6623B-E1E5-4FEB-9045-012300DCAC26}" destId="{ED15E239-439A-4AEB-99E6-82F3DA8D326C}" srcOrd="6" destOrd="0" parTransId="{34913587-324C-4350-9A80-0123DF01C703}" sibTransId="{CF87AE7E-195C-4CAA-AB65-A91CE722D44E}"/>
    <dgm:cxn modelId="{348320AD-E3D8-457A-8819-F37CD30B8B55}" type="presOf" srcId="{A8EDDEF1-EAC1-4445-810B-41EDFE36FDE9}" destId="{FF977DCE-5AF3-4DFB-AD72-A0B85680672A}" srcOrd="0" destOrd="5" presId="urn:microsoft.com/office/officeart/2005/8/layout/hProcess10#3"/>
    <dgm:cxn modelId="{350A9599-3DDB-4BA6-B049-8017A635F226}" srcId="{4C70DE22-5783-429B-9E37-FDBFC9336E69}" destId="{07AC80FF-DD36-4B7B-9093-0E6877F9A4BE}" srcOrd="3" destOrd="0" parTransId="{04F9F647-78BE-450E-BD4A-6224BB5B8830}" sibTransId="{93913694-C675-4A1A-90F4-C2B71379BC95}"/>
    <dgm:cxn modelId="{BFE4D0B4-6AE9-419A-90A7-CAEEBB3F6D22}" type="presOf" srcId="{BC56C320-8A5A-454A-B701-104C91EF3D82}" destId="{6FB0A388-5AEB-41CB-A33D-F720BC777AC1}" srcOrd="0" destOrd="7" presId="urn:microsoft.com/office/officeart/2005/8/layout/hProcess10#3"/>
    <dgm:cxn modelId="{DB79F333-90D1-4C4A-BB0B-F444715E452C}" type="presOf" srcId="{1452084A-B13D-401D-950D-70CC4000CEF3}" destId="{30B8BD00-8A29-4933-A396-13FF18A6AF84}" srcOrd="0" destOrd="3" presId="urn:microsoft.com/office/officeart/2005/8/layout/hProcess10#3"/>
    <dgm:cxn modelId="{BD44246A-A177-4B95-8EC5-5E845631AF93}" srcId="{E863418F-6532-4D54-8CD8-4CB9A71CE9BA}" destId="{40592CD1-2C17-4015-909D-96C9B855B867}" srcOrd="4" destOrd="0" parTransId="{340368D4-BD71-4053-B47C-9A8B2C0B2385}" sibTransId="{9133655C-97E3-4083-A3AC-328D6332DA92}"/>
    <dgm:cxn modelId="{67574FB2-35EE-4F98-9F5A-215EA5A6EEDA}" type="presOf" srcId="{59B9E087-1AA2-4805-B4A7-DB310B8217A9}" destId="{30B8BD00-8A29-4933-A396-13FF18A6AF84}" srcOrd="0" destOrd="7" presId="urn:microsoft.com/office/officeart/2005/8/layout/hProcess10#3"/>
    <dgm:cxn modelId="{0FB622F3-B8B4-4369-A9A5-BB99629A50DA}" type="presOf" srcId="{5A4687FD-EF13-4F4E-AD4A-441BDE0A07C6}" destId="{16D3A814-B5C6-4F8E-A5D9-4A245815894F}" srcOrd="0" destOrd="3" presId="urn:microsoft.com/office/officeart/2005/8/layout/hProcess10#3"/>
    <dgm:cxn modelId="{3CBF6B16-9379-4563-826D-B652EA0ED777}" srcId="{0B1B7806-2378-4ED6-90B0-117A8EC2AFA5}" destId="{245F83C8-2EB0-4196-8BA3-483E197BA7B4}" srcOrd="1" destOrd="0" parTransId="{07C894C4-1052-4F79-A872-A77B8ED43C1C}" sibTransId="{D8DD1688-7D3F-4C4D-8907-8DBEB85A1206}"/>
    <dgm:cxn modelId="{0F6641A9-4F4E-42F1-A90F-466C7BB001B5}" type="presOf" srcId="{245F83C8-2EB0-4196-8BA3-483E197BA7B4}" destId="{30B8BD00-8A29-4933-A396-13FF18A6AF84}" srcOrd="0" destOrd="2" presId="urn:microsoft.com/office/officeart/2005/8/layout/hProcess10#3"/>
    <dgm:cxn modelId="{41705F5B-40F6-4DE6-B9F0-9BC142D022E7}" type="presOf" srcId="{0DFA0887-F478-4CC7-9668-6CEFA1FA0298}" destId="{83B672F2-1F21-41D1-8571-BF973C72A1FB}" srcOrd="0" destOrd="0" presId="urn:microsoft.com/office/officeart/2005/8/layout/hProcess10#3"/>
    <dgm:cxn modelId="{04093923-43FB-4C4E-9AA0-1FDDD5E0FDE5}" type="presOf" srcId="{3A464594-BED6-496A-81A0-1B07C04CB9C9}" destId="{E8ECFD42-731E-4595-B31E-A0858F22A598}" srcOrd="0" destOrd="4" presId="urn:microsoft.com/office/officeart/2005/8/layout/hProcess10#3"/>
    <dgm:cxn modelId="{F0DCF67A-A6B2-4D1D-9743-42880407CCF9}" type="presOf" srcId="{671ED8E8-D8A1-48D5-8372-AD2F38A66EE2}" destId="{1344416A-3705-47E6-9E5D-6E4574D29504}" srcOrd="1" destOrd="0" presId="urn:microsoft.com/office/officeart/2005/8/layout/hProcess10#3"/>
    <dgm:cxn modelId="{09F19B0A-A026-4DBA-BF12-E4F8A79A64B8}" srcId="{D0A6623B-E1E5-4FEB-9045-012300DCAC26}" destId="{7D4DDCD3-1809-4829-A554-54E73952391F}" srcOrd="0" destOrd="0" parTransId="{74841213-D51A-479D-8EB9-3C582A74300D}" sibTransId="{2D2DC499-7881-41C1-8936-ABB73AA746F8}"/>
    <dgm:cxn modelId="{42BE7C9D-7337-42A2-9B81-D6EA54874732}" srcId="{0B1B7806-2378-4ED6-90B0-117A8EC2AFA5}" destId="{7743A1C1-E745-44C9-85B6-187793183793}" srcOrd="4" destOrd="0" parTransId="{CDA70D60-7437-4F65-AA71-E13D69141A62}" sibTransId="{DFB3C38C-B039-4FCC-B430-77820105BA53}"/>
    <dgm:cxn modelId="{08B9195F-36ED-436B-8CFB-2BB48E5E608F}" type="presOf" srcId="{40592CD1-2C17-4015-909D-96C9B855B867}" destId="{E8ECFD42-731E-4595-B31E-A0858F22A598}" srcOrd="0" destOrd="5" presId="urn:microsoft.com/office/officeart/2005/8/layout/hProcess10#3"/>
    <dgm:cxn modelId="{AF0D450D-0109-4E8A-BE77-5356541039D2}" type="presOf" srcId="{1037638F-4810-4323-A326-31F2F2019F90}" destId="{FF977DCE-5AF3-4DFB-AD72-A0B85680672A}" srcOrd="0" destOrd="8" presId="urn:microsoft.com/office/officeart/2005/8/layout/hProcess10#3"/>
    <dgm:cxn modelId="{1CFDB8D0-6324-49C7-A9D9-4666517E8BBE}" srcId="{0B1B7806-2378-4ED6-90B0-117A8EC2AFA5}" destId="{D4D01954-71CE-45D9-8089-5FCB7784CD71}" srcOrd="8" destOrd="0" parTransId="{47201BCE-F873-4DD4-B64B-B244BCD0A990}" sibTransId="{31C4D4FE-D26C-4C99-A160-7E9C6E60CDB8}"/>
    <dgm:cxn modelId="{1D0269BD-11BC-425A-A1CA-46D4D4BD36B9}" type="presOf" srcId="{D0C17F5E-D6C6-4F32-9DD2-F04909699A64}" destId="{16D3A814-B5C6-4F8E-A5D9-4A245815894F}" srcOrd="0" destOrd="4" presId="urn:microsoft.com/office/officeart/2005/8/layout/hProcess10#3"/>
    <dgm:cxn modelId="{F2B9B3AF-DC41-4FF1-91FD-9546C3AD01C8}" srcId="{20D084F9-9A91-407C-9F68-BDD9626C200A}" destId="{0B1B7806-2378-4ED6-90B0-117A8EC2AFA5}" srcOrd="2" destOrd="0" parTransId="{0FE0D1F8-6A4D-4FF2-892F-19D3C019A0E9}" sibTransId="{A73481CA-D8DB-42EA-8A3C-FD0E1E85435B}"/>
    <dgm:cxn modelId="{F3A14266-D9AC-4259-9668-2C6718A638D4}" type="presOf" srcId="{5DFE110B-6AA3-48AC-B746-D3D005477D14}" destId="{FF977DCE-5AF3-4DFB-AD72-A0B85680672A}" srcOrd="0" destOrd="1" presId="urn:microsoft.com/office/officeart/2005/8/layout/hProcess10#3"/>
    <dgm:cxn modelId="{4BAC4055-4EBD-49A4-93AA-43AE2E004FC7}" srcId="{4C70DE22-5783-429B-9E37-FDBFC9336E69}" destId="{BC56C320-8A5A-454A-B701-104C91EF3D82}" srcOrd="6" destOrd="0" parTransId="{1EB122F8-9D16-4A80-8659-7956BBE78D01}" sibTransId="{8AC789FB-0670-498A-8B48-C45B123D4355}"/>
    <dgm:cxn modelId="{FDDB1820-59DD-4457-BFA4-6CBF59BA9977}" srcId="{E863418F-6532-4D54-8CD8-4CB9A71CE9BA}" destId="{7F66E379-C680-444F-8A89-54A5219BBEAD}" srcOrd="0" destOrd="0" parTransId="{4AD73A90-2968-4DD4-B023-B2F1A6D485AF}" sibTransId="{C7135E80-F0C0-4247-9F9F-13B574B89E0F}"/>
    <dgm:cxn modelId="{47B6CD93-60B6-4B7C-928A-4DD475BAE307}" type="presOf" srcId="{A73481CA-D8DB-42EA-8A3C-FD0E1E85435B}" destId="{276E7DC2-31D2-4AB3-8BD8-1C895E82566E}" srcOrd="1" destOrd="0" presId="urn:microsoft.com/office/officeart/2005/8/layout/hProcess10#3"/>
    <dgm:cxn modelId="{FCCFC41E-149A-4B09-8DC1-1162BB251871}" type="presOf" srcId="{4F61B68F-1768-4264-B80B-0575E0A7C9E5}" destId="{FF977DCE-5AF3-4DFB-AD72-A0B85680672A}" srcOrd="0" destOrd="9" presId="urn:microsoft.com/office/officeart/2005/8/layout/hProcess10#3"/>
    <dgm:cxn modelId="{FAE90251-605E-4F06-BD3C-3449C145C9B1}" type="presOf" srcId="{D4D01954-71CE-45D9-8089-5FCB7784CD71}" destId="{30B8BD00-8A29-4933-A396-13FF18A6AF84}" srcOrd="0" destOrd="9" presId="urn:microsoft.com/office/officeart/2005/8/layout/hProcess10#3"/>
    <dgm:cxn modelId="{C685D253-CA56-422F-B37E-FCE1E67AEA34}" type="presOf" srcId="{4C70DE22-5783-429B-9E37-FDBFC9336E69}" destId="{6FB0A388-5AEB-41CB-A33D-F720BC777AC1}" srcOrd="0" destOrd="0" presId="urn:microsoft.com/office/officeart/2005/8/layout/hProcess10#3"/>
    <dgm:cxn modelId="{89388CA6-F0EE-4C8B-B6FC-E3B853CC8877}" type="presOf" srcId="{9974D044-A6E0-47FC-8F55-6F6F23F8412D}" destId="{FF977DCE-5AF3-4DFB-AD72-A0B85680672A}" srcOrd="0" destOrd="4" presId="urn:microsoft.com/office/officeart/2005/8/layout/hProcess10#3"/>
    <dgm:cxn modelId="{30ED2058-FBDE-4597-BB00-CD52116A881D}" type="presOf" srcId="{671ED8E8-D8A1-48D5-8372-AD2F38A66EE2}" destId="{52606C16-13FB-4CBA-A5AE-E6DB467EB49D}" srcOrd="0" destOrd="0" presId="urn:microsoft.com/office/officeart/2005/8/layout/hProcess10#3"/>
    <dgm:cxn modelId="{D43D53CF-ACEB-46EB-B5DB-D7355EE23E06}" type="presOf" srcId="{7F66E379-C680-444F-8A89-54A5219BBEAD}" destId="{E8ECFD42-731E-4595-B31E-A0858F22A598}" srcOrd="0" destOrd="1" presId="urn:microsoft.com/office/officeart/2005/8/layout/hProcess10#3"/>
    <dgm:cxn modelId="{A0A6DE62-147C-4482-AAF5-FC19AFEE3620}" srcId="{E863418F-6532-4D54-8CD8-4CB9A71CE9BA}" destId="{3A464594-BED6-496A-81A0-1B07C04CB9C9}" srcOrd="3" destOrd="0" parTransId="{1988DB81-214F-4DFD-B92A-F1EFA63D9604}" sibTransId="{8A7BF76D-9DF1-4BA5-9733-0696A40182AB}"/>
    <dgm:cxn modelId="{6724F014-CB4D-498D-BBDA-790B4D521AD8}" type="presOf" srcId="{E652130D-B9BB-4971-9A41-7799903AAD9B}" destId="{16D3A814-B5C6-4F8E-A5D9-4A245815894F}" srcOrd="0" destOrd="6" presId="urn:microsoft.com/office/officeart/2005/8/layout/hProcess10#3"/>
    <dgm:cxn modelId="{629D7F0D-361B-4125-BF65-E0660A18CF18}" srcId="{E863418F-6532-4D54-8CD8-4CB9A71CE9BA}" destId="{3352E36C-26C1-4898-AAF1-A66581D25FEE}" srcOrd="2" destOrd="0" parTransId="{8D4F4E99-62E0-4A56-A686-9BBEAB54B0D5}" sibTransId="{0188FADF-BEAB-4E21-8D9F-B1BFDEFB31CF}"/>
    <dgm:cxn modelId="{DAC5B6D8-486F-44FE-99C0-459BEB41DA39}" srcId="{0B1B7806-2378-4ED6-90B0-117A8EC2AFA5}" destId="{2E636398-7846-44CD-B14E-E88610D05554}" srcOrd="0" destOrd="0" parTransId="{18BC6E65-5649-482B-BFA4-A866F759DA84}" sibTransId="{955A2BB4-42E4-43AE-8D8C-646DC6271227}"/>
    <dgm:cxn modelId="{34B65919-49C8-476D-9DFB-1DFDF5DD23D9}" type="presOf" srcId="{A256367A-901D-4DD5-9C2C-28CB80BD0E77}" destId="{FF977DCE-5AF3-4DFB-AD72-A0B85680672A}" srcOrd="0" destOrd="2" presId="urn:microsoft.com/office/officeart/2005/8/layout/hProcess10#3"/>
    <dgm:cxn modelId="{F7952F64-B611-406C-A976-6299B15146C7}" srcId="{4C70DE22-5783-429B-9E37-FDBFC9336E69}" destId="{8A313467-25F6-4D38-993E-351C91E403C4}" srcOrd="4" destOrd="0" parTransId="{59E14615-3921-45B7-9396-0084E725DD42}" sibTransId="{58D2C346-4C21-4F69-918A-8C01BB6BE0D3}"/>
    <dgm:cxn modelId="{C4CE6073-8A90-492E-B44D-46AF35D2DCB5}" type="presOf" srcId="{E6797FDB-8957-40E0-9D58-CD7D2707B004}" destId="{FF977DCE-5AF3-4DFB-AD72-A0B85680672A}" srcOrd="0" destOrd="10" presId="urn:microsoft.com/office/officeart/2005/8/layout/hProcess10#3"/>
    <dgm:cxn modelId="{442D88A7-A5DA-4EDB-A524-C6D9B6811A7A}" srcId="{1E6FE3A4-9E92-4798-9D33-C966CBFACD6B}" destId="{E6797FDB-8957-40E0-9D58-CD7D2707B004}" srcOrd="9" destOrd="0" parTransId="{2CFE85C5-DD5C-43A4-BE41-2B978E2EDC9A}" sibTransId="{67C61444-A1F8-4749-88B8-3AD879FDA26D}"/>
    <dgm:cxn modelId="{6F1F9C5B-71ED-4D9C-A86B-319628B74A80}" srcId="{1E6FE3A4-9E92-4798-9D33-C966CBFACD6B}" destId="{A8EDDEF1-EAC1-4445-810B-41EDFE36FDE9}" srcOrd="4" destOrd="0" parTransId="{BB5CF96A-2DB4-4611-9816-D3B2083DD9D3}" sibTransId="{9AFA8D30-4259-4401-A490-6F07953B178E}"/>
    <dgm:cxn modelId="{F7A87EE4-5CBD-4F46-89A7-EB2404EE2120}" srcId="{0B1B7806-2378-4ED6-90B0-117A8EC2AFA5}" destId="{BE8B1434-3975-48CF-BE1C-C6B3E3D0E8FC}" srcOrd="5" destOrd="0" parTransId="{03ADDCBA-ED27-4EA0-B6D2-63B9A7DDA03A}" sibTransId="{11BABDFA-F520-4E8A-9A9B-5005C67AB881}"/>
    <dgm:cxn modelId="{9E23D8DF-1CEF-4FE3-A853-472A1F3C9984}" srcId="{1E6FE3A4-9E92-4798-9D33-C966CBFACD6B}" destId="{40C65F8E-7F55-43EF-9E15-41B9A4D568E0}" srcOrd="2" destOrd="0" parTransId="{46E5A9FE-297F-4F44-885C-6DA912836FAB}" sibTransId="{6914763C-B8A9-4E21-BC35-B25971A10BE8}"/>
    <dgm:cxn modelId="{E2FBDB92-CA3C-46A6-9F9E-D2D830C89D29}" type="presOf" srcId="{98D17C1D-97EC-427C-BC03-12F1D9970F16}" destId="{16D3A814-B5C6-4F8E-A5D9-4A245815894F}" srcOrd="0" destOrd="5" presId="urn:microsoft.com/office/officeart/2005/8/layout/hProcess10#3"/>
    <dgm:cxn modelId="{BC26FA0D-BEB9-440B-9552-4453262D4427}" type="presOf" srcId="{ED15E239-439A-4AEB-99E6-82F3DA8D326C}" destId="{16D3A814-B5C6-4F8E-A5D9-4A245815894F}" srcOrd="0" destOrd="7" presId="urn:microsoft.com/office/officeart/2005/8/layout/hProcess10#3"/>
    <dgm:cxn modelId="{4ADA3360-F94A-4CCF-ACCA-D39D14E5C23C}" type="presOf" srcId="{A9DE76BA-8975-4340-B1B0-F569FC29B1FD}" destId="{30B8BD00-8A29-4933-A396-13FF18A6AF84}" srcOrd="0" destOrd="8" presId="urn:microsoft.com/office/officeart/2005/8/layout/hProcess10#3"/>
    <dgm:cxn modelId="{BBF22C05-FB95-4466-BAA4-665E907D22E9}" type="presOf" srcId="{104665D3-6919-48E9-92FA-98A99FDEEAD1}" destId="{6FB0A388-5AEB-41CB-A33D-F720BC777AC1}" srcOrd="0" destOrd="2" presId="urn:microsoft.com/office/officeart/2005/8/layout/hProcess10#3"/>
    <dgm:cxn modelId="{8A25BF6A-F7E6-4A78-8953-D2E35D02BE7B}" type="presOf" srcId="{20D084F9-9A91-407C-9F68-BDD9626C200A}" destId="{F0BF50B9-DE70-4C29-813F-AE27FAC87B90}" srcOrd="0" destOrd="0" presId="urn:microsoft.com/office/officeart/2005/8/layout/hProcess10#3"/>
    <dgm:cxn modelId="{89496D61-66DE-46D3-989A-56F8A3324ACF}" type="presOf" srcId="{0B1B7806-2378-4ED6-90B0-117A8EC2AFA5}" destId="{30B8BD00-8A29-4933-A396-13FF18A6AF84}" srcOrd="0" destOrd="0" presId="urn:microsoft.com/office/officeart/2005/8/layout/hProcess10#3"/>
    <dgm:cxn modelId="{F58B8911-D5FF-4F77-8EB5-BE742D355DC4}" srcId="{1E6FE3A4-9E92-4798-9D33-C966CBFACD6B}" destId="{EA996BA7-CAB8-4969-B24B-A09A81946CAA}" srcOrd="5" destOrd="0" parTransId="{DBD0AE01-FEBC-4057-9D6F-F633FE75596F}" sibTransId="{24FE194C-96F7-4C0F-95C3-E77DD632E724}"/>
    <dgm:cxn modelId="{3EDC878D-CBC9-4747-94CB-7F60446BD4B6}" srcId="{0B1B7806-2378-4ED6-90B0-117A8EC2AFA5}" destId="{1452084A-B13D-401D-950D-70CC4000CEF3}" srcOrd="2" destOrd="0" parTransId="{E5F9E9E5-B9B6-4C68-854A-4D139890EBDC}" sibTransId="{E6D5CBE3-A437-426D-9B10-67165CE5D609}"/>
    <dgm:cxn modelId="{61F94576-2559-4BA0-B992-0801A1AFC47A}" srcId="{D0A6623B-E1E5-4FEB-9045-012300DCAC26}" destId="{977C1960-D71A-496B-80CE-2A28113C8A81}" srcOrd="1" destOrd="0" parTransId="{BAAB34D6-5923-4A82-8008-9656F9C0F68A}" sibTransId="{9EC4FC1A-F272-478C-8162-8987514C59D4}"/>
    <dgm:cxn modelId="{0DF7162F-B14C-4947-971B-6EB90BF02DA2}" type="presOf" srcId="{236033D8-2301-4276-8C48-8167A1EEEC8D}" destId="{E0332FCB-3A95-4867-BDF6-FAD39EFB8968}" srcOrd="1" destOrd="0" presId="urn:microsoft.com/office/officeart/2005/8/layout/hProcess10#3"/>
    <dgm:cxn modelId="{0D97403A-D53C-4F5C-AC05-4368F204BDAC}" srcId="{20D084F9-9A91-407C-9F68-BDD9626C200A}" destId="{4C70DE22-5783-429B-9E37-FDBFC9336E69}" srcOrd="0" destOrd="0" parTransId="{E4DB8234-FE83-498F-AF16-D4C4483C0B49}" sibTransId="{0DFA0887-F478-4CC7-9668-6CEFA1FA0298}"/>
    <dgm:cxn modelId="{89C54325-7C36-4528-8548-363FC15D7F47}" srcId="{D0A6623B-E1E5-4FEB-9045-012300DCAC26}" destId="{98D17C1D-97EC-427C-BC03-12F1D9970F16}" srcOrd="4" destOrd="0" parTransId="{8DA24E8E-A6EC-403B-BFF9-4A14AB655F84}" sibTransId="{ED6BD13F-8533-4723-9EF8-8BACF65C9093}"/>
    <dgm:cxn modelId="{39BA7C99-B714-41B1-84F8-B4BE33BB4071}" srcId="{4C70DE22-5783-429B-9E37-FDBFC9336E69}" destId="{BA3CBDDF-C563-4958-B045-C829DD6E4F94}" srcOrd="2" destOrd="0" parTransId="{DE687CDE-26DB-4CBA-88B2-2686C72AEFEA}" sibTransId="{7AF20795-BEB5-474A-900F-248D723FA3C3}"/>
    <dgm:cxn modelId="{01929764-F10D-417F-A311-39753391E2FA}" type="presOf" srcId="{448DF7FB-4B37-4F0A-B128-588034CEEE38}" destId="{6FB0A388-5AEB-41CB-A33D-F720BC777AC1}" srcOrd="0" destOrd="1" presId="urn:microsoft.com/office/officeart/2005/8/layout/hProcess10#3"/>
    <dgm:cxn modelId="{A0E68DD0-3108-4A3C-8936-1463A4A2738F}" type="presOf" srcId="{07AC80FF-DD36-4B7B-9093-0E6877F9A4BE}" destId="{6FB0A388-5AEB-41CB-A33D-F720BC777AC1}" srcOrd="0" destOrd="4" presId="urn:microsoft.com/office/officeart/2005/8/layout/hProcess10#3"/>
    <dgm:cxn modelId="{9E88F62A-9FDE-4F24-B64B-7AA436B768E8}" type="presParOf" srcId="{F0BF50B9-DE70-4C29-813F-AE27FAC87B90}" destId="{0CAC3196-9F15-4F69-8B94-CC3061EF9252}" srcOrd="0" destOrd="0" presId="urn:microsoft.com/office/officeart/2005/8/layout/hProcess10#3"/>
    <dgm:cxn modelId="{B4F1BB45-B87B-4EA6-BD96-80D65E6F31E9}" type="presParOf" srcId="{0CAC3196-9F15-4F69-8B94-CC3061EF9252}" destId="{110A44B0-0802-47F7-BBDB-EC6DE6C988AB}" srcOrd="0" destOrd="0" presId="urn:microsoft.com/office/officeart/2005/8/layout/hProcess10#3"/>
    <dgm:cxn modelId="{47C908F5-0F6B-4EDB-9DB2-D15343D8BDAC}" type="presParOf" srcId="{0CAC3196-9F15-4F69-8B94-CC3061EF9252}" destId="{6FB0A388-5AEB-41CB-A33D-F720BC777AC1}" srcOrd="1" destOrd="0" presId="urn:microsoft.com/office/officeart/2005/8/layout/hProcess10#3"/>
    <dgm:cxn modelId="{3701289E-FE51-4371-B110-B7241A4D412F}" type="presParOf" srcId="{F0BF50B9-DE70-4C29-813F-AE27FAC87B90}" destId="{83B672F2-1F21-41D1-8571-BF973C72A1FB}" srcOrd="1" destOrd="0" presId="urn:microsoft.com/office/officeart/2005/8/layout/hProcess10#3"/>
    <dgm:cxn modelId="{349ABC1C-8051-4276-9878-879CBB87C6C5}" type="presParOf" srcId="{83B672F2-1F21-41D1-8571-BF973C72A1FB}" destId="{13B6B72E-8DF5-48B8-ABF4-E376DEBAD7F5}" srcOrd="0" destOrd="0" presId="urn:microsoft.com/office/officeart/2005/8/layout/hProcess10#3"/>
    <dgm:cxn modelId="{3EF39A31-092A-49A1-BD9C-C663ED8BA501}" type="presParOf" srcId="{F0BF50B9-DE70-4C29-813F-AE27FAC87B90}" destId="{48A53775-45EE-4B1A-A393-49FF66036EBB}" srcOrd="2" destOrd="0" presId="urn:microsoft.com/office/officeart/2005/8/layout/hProcess10#3"/>
    <dgm:cxn modelId="{D12B1414-E499-4217-9150-1C1ED785D856}" type="presParOf" srcId="{48A53775-45EE-4B1A-A393-49FF66036EBB}" destId="{22A21503-3C51-4EF6-9DFC-A6077E34983F}" srcOrd="0" destOrd="0" presId="urn:microsoft.com/office/officeart/2005/8/layout/hProcess10#3"/>
    <dgm:cxn modelId="{E4EB7CBF-5F09-4AE8-B250-4A589F7B7D76}" type="presParOf" srcId="{48A53775-45EE-4B1A-A393-49FF66036EBB}" destId="{FF977DCE-5AF3-4DFB-AD72-A0B85680672A}" srcOrd="1" destOrd="0" presId="urn:microsoft.com/office/officeart/2005/8/layout/hProcess10#3"/>
    <dgm:cxn modelId="{4271E69A-C989-4C88-9E1A-B473F80F7AD6}" type="presParOf" srcId="{F0BF50B9-DE70-4C29-813F-AE27FAC87B90}" destId="{52606C16-13FB-4CBA-A5AE-E6DB467EB49D}" srcOrd="3" destOrd="0" presId="urn:microsoft.com/office/officeart/2005/8/layout/hProcess10#3"/>
    <dgm:cxn modelId="{010DB721-A3AF-4771-9A88-5E2D71D43ECA}" type="presParOf" srcId="{52606C16-13FB-4CBA-A5AE-E6DB467EB49D}" destId="{1344416A-3705-47E6-9E5D-6E4574D29504}" srcOrd="0" destOrd="0" presId="urn:microsoft.com/office/officeart/2005/8/layout/hProcess10#3"/>
    <dgm:cxn modelId="{DA475043-8876-40CF-8F5D-5F3396A5C726}" type="presParOf" srcId="{F0BF50B9-DE70-4C29-813F-AE27FAC87B90}" destId="{7A8F12C6-B4FE-4F7F-9DEA-457ABD073D59}" srcOrd="4" destOrd="0" presId="urn:microsoft.com/office/officeart/2005/8/layout/hProcess10#3"/>
    <dgm:cxn modelId="{92AB8623-3762-4A02-B295-BA4333A6503D}" type="presParOf" srcId="{7A8F12C6-B4FE-4F7F-9DEA-457ABD073D59}" destId="{FC080247-CA70-4727-B6A3-03C79C97C907}" srcOrd="0" destOrd="0" presId="urn:microsoft.com/office/officeart/2005/8/layout/hProcess10#3"/>
    <dgm:cxn modelId="{04083AAA-DD8A-40B2-88B6-9B3EE12A8051}" type="presParOf" srcId="{7A8F12C6-B4FE-4F7F-9DEA-457ABD073D59}" destId="{30B8BD00-8A29-4933-A396-13FF18A6AF84}" srcOrd="1" destOrd="0" presId="urn:microsoft.com/office/officeart/2005/8/layout/hProcess10#3"/>
    <dgm:cxn modelId="{7B205357-915E-4DD1-92C7-BED972BDD8F3}" type="presParOf" srcId="{F0BF50B9-DE70-4C29-813F-AE27FAC87B90}" destId="{FA20B64E-FBE1-46AA-BDDB-5312D548321E}" srcOrd="5" destOrd="0" presId="urn:microsoft.com/office/officeart/2005/8/layout/hProcess10#3"/>
    <dgm:cxn modelId="{277FAE98-156D-4AEF-84FD-AA11A2ADC8F4}" type="presParOf" srcId="{FA20B64E-FBE1-46AA-BDDB-5312D548321E}" destId="{276E7DC2-31D2-4AB3-8BD8-1C895E82566E}" srcOrd="0" destOrd="0" presId="urn:microsoft.com/office/officeart/2005/8/layout/hProcess10#3"/>
    <dgm:cxn modelId="{DA0F1645-0E5F-4E27-80EA-9B9B7D233DAE}" type="presParOf" srcId="{F0BF50B9-DE70-4C29-813F-AE27FAC87B90}" destId="{9F693811-6917-409C-B7BF-A5EDFBD70794}" srcOrd="6" destOrd="0" presId="urn:microsoft.com/office/officeart/2005/8/layout/hProcess10#3"/>
    <dgm:cxn modelId="{269E3FA4-03D3-4B62-8C04-4A89752AFD5E}" type="presParOf" srcId="{9F693811-6917-409C-B7BF-A5EDFBD70794}" destId="{E361CC76-DD2A-4539-840A-C032CDCC10AC}" srcOrd="0" destOrd="0" presId="urn:microsoft.com/office/officeart/2005/8/layout/hProcess10#3"/>
    <dgm:cxn modelId="{75AC9951-94E1-4591-8020-906776C49196}" type="presParOf" srcId="{9F693811-6917-409C-B7BF-A5EDFBD70794}" destId="{16D3A814-B5C6-4F8E-A5D9-4A245815894F}" srcOrd="1" destOrd="0" presId="urn:microsoft.com/office/officeart/2005/8/layout/hProcess10#3"/>
    <dgm:cxn modelId="{81BEB36A-46F7-4A95-9E92-79C33BE72DEA}" type="presParOf" srcId="{F0BF50B9-DE70-4C29-813F-AE27FAC87B90}" destId="{617A691C-8D39-4CD7-900D-8E934DCFF62E}" srcOrd="7" destOrd="0" presId="urn:microsoft.com/office/officeart/2005/8/layout/hProcess10#3"/>
    <dgm:cxn modelId="{6575EED1-8B74-4B80-BC4E-0C918D07C0E7}" type="presParOf" srcId="{617A691C-8D39-4CD7-900D-8E934DCFF62E}" destId="{E0332FCB-3A95-4867-BDF6-FAD39EFB8968}" srcOrd="0" destOrd="0" presId="urn:microsoft.com/office/officeart/2005/8/layout/hProcess10#3"/>
    <dgm:cxn modelId="{6FDA1053-D9FD-49A6-9918-519DD5101D64}" type="presParOf" srcId="{F0BF50B9-DE70-4C29-813F-AE27FAC87B90}" destId="{A4248632-49B7-4298-A85D-13F14593FF59}" srcOrd="8" destOrd="0" presId="urn:microsoft.com/office/officeart/2005/8/layout/hProcess10#3"/>
    <dgm:cxn modelId="{5605FE57-504E-4FA7-8C69-F19B803E77B1}" type="presParOf" srcId="{A4248632-49B7-4298-A85D-13F14593FF59}" destId="{80717CA8-127E-4D53-A3A0-573A9C4A6807}" srcOrd="0" destOrd="0" presId="urn:microsoft.com/office/officeart/2005/8/layout/hProcess10#3"/>
    <dgm:cxn modelId="{53BCB4BF-29EE-4A81-BE80-02EDBC242EA6}" type="presParOf" srcId="{A4248632-49B7-4298-A85D-13F14593FF59}" destId="{E8ECFD42-731E-4595-B31E-A0858F22A598}" srcOrd="1" destOrd="0" presId="urn:microsoft.com/office/officeart/2005/8/layout/hProcess10#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10BC6-18EF-4D1A-8783-42884D628693}" type="doc">
      <dgm:prSet loTypeId="urn:microsoft.com/office/officeart/2005/8/layout/cycle2" loCatId="cycle" qsTypeId="urn:microsoft.com/office/officeart/2005/8/quickstyle/3d1" qsCatId="3D" csTypeId="urn:microsoft.com/office/officeart/2005/8/colors/colorful1#3" csCatId="colorful" phldr="1"/>
      <dgm:spPr/>
      <dgm:t>
        <a:bodyPr/>
        <a:lstStyle/>
        <a:p>
          <a:endParaRPr lang="en-US"/>
        </a:p>
      </dgm:t>
    </dgm:pt>
    <dgm:pt modelId="{7B8E98B2-BBA1-4ED5-9EEF-0FE31BEBA1D8}">
      <dgm:prSet phldrT="[Text]" custT="1"/>
      <dgm:spPr/>
      <dgm:t>
        <a:bodyPr/>
        <a:lstStyle/>
        <a:p>
          <a:pPr algn="ctr"/>
          <a:r>
            <a:rPr lang="el-GR" sz="900" dirty="0" smtClean="0">
              <a:solidFill>
                <a:schemeClr val="tx1"/>
              </a:solidFill>
            </a:rPr>
            <a:t>Ενδυνάμωση του Κατ΄Ενωμοτίες</a:t>
          </a:r>
        </a:p>
        <a:p>
          <a:pPr algn="ctr"/>
          <a:r>
            <a:rPr lang="el-GR" sz="900" dirty="0" smtClean="0">
              <a:solidFill>
                <a:schemeClr val="tx1"/>
              </a:solidFill>
            </a:rPr>
            <a:t> Συστήματος</a:t>
          </a:r>
          <a:endParaRPr lang="en-US" sz="900" dirty="0">
            <a:solidFill>
              <a:schemeClr val="tx1"/>
            </a:solidFill>
          </a:endParaRPr>
        </a:p>
      </dgm:t>
    </dgm:pt>
    <dgm:pt modelId="{554AA8DD-0937-4C5E-98DB-1614B4AB42AA}" type="parTrans" cxnId="{E8AD5DE6-119A-4467-9E21-D91248F48AD9}">
      <dgm:prSet/>
      <dgm:spPr/>
      <dgm:t>
        <a:bodyPr/>
        <a:lstStyle/>
        <a:p>
          <a:pPr algn="ctr"/>
          <a:endParaRPr lang="en-US">
            <a:solidFill>
              <a:sysClr val="windowText" lastClr="000000"/>
            </a:solidFill>
          </a:endParaRPr>
        </a:p>
      </dgm:t>
    </dgm:pt>
    <dgm:pt modelId="{847534BE-DE84-4F66-840B-D2B091419360}" type="sibTrans" cxnId="{E8AD5DE6-119A-4467-9E21-D91248F48AD9}">
      <dgm:prSet/>
      <dgm:spPr/>
      <dgm:t>
        <a:bodyPr/>
        <a:lstStyle/>
        <a:p>
          <a:pPr algn="ctr"/>
          <a:endParaRPr lang="en-US">
            <a:solidFill>
              <a:sysClr val="windowText" lastClr="000000"/>
            </a:solidFill>
          </a:endParaRPr>
        </a:p>
      </dgm:t>
    </dgm:pt>
    <dgm:pt modelId="{E23B13FA-F3A8-4CD1-A29E-C7D812E2AFB9}">
      <dgm:prSet phldrT="[Text]" custT="1"/>
      <dgm:spPr/>
      <dgm:t>
        <a:bodyPr/>
        <a:lstStyle/>
        <a:p>
          <a:pPr algn="ctr"/>
          <a:r>
            <a:rPr lang="el-GR" sz="900" dirty="0">
              <a:solidFill>
                <a:schemeClr val="tx1"/>
              </a:solidFill>
            </a:rPr>
            <a:t>Εισαγωγή </a:t>
          </a:r>
          <a:r>
            <a:rPr lang="el-GR" sz="900" dirty="0" smtClean="0">
              <a:solidFill>
                <a:schemeClr val="tx1"/>
              </a:solidFill>
            </a:rPr>
            <a:t>/ επαναφορά του Πτυχίου Εξειδίκευσης </a:t>
          </a:r>
          <a:endParaRPr lang="en-US" sz="900" dirty="0">
            <a:solidFill>
              <a:schemeClr val="tx1"/>
            </a:solidFill>
          </a:endParaRPr>
        </a:p>
      </dgm:t>
    </dgm:pt>
    <dgm:pt modelId="{17709D99-54F4-4836-A42B-A2A832A08D5F}" type="parTrans" cxnId="{C1740ED2-4604-41A8-A55F-1DC20C55D588}">
      <dgm:prSet/>
      <dgm:spPr/>
      <dgm:t>
        <a:bodyPr/>
        <a:lstStyle/>
        <a:p>
          <a:pPr algn="ctr"/>
          <a:endParaRPr lang="en-US">
            <a:solidFill>
              <a:sysClr val="windowText" lastClr="000000"/>
            </a:solidFill>
          </a:endParaRPr>
        </a:p>
      </dgm:t>
    </dgm:pt>
    <dgm:pt modelId="{18D75DF0-D69E-4B0D-89A6-94C3CB9AF832}" type="sibTrans" cxnId="{C1740ED2-4604-41A8-A55F-1DC20C55D588}">
      <dgm:prSet/>
      <dgm:spPr/>
      <dgm:t>
        <a:bodyPr/>
        <a:lstStyle/>
        <a:p>
          <a:pPr algn="ctr"/>
          <a:endParaRPr lang="en-US">
            <a:solidFill>
              <a:sysClr val="windowText" lastClr="000000"/>
            </a:solidFill>
          </a:endParaRPr>
        </a:p>
      </dgm:t>
    </dgm:pt>
    <dgm:pt modelId="{5E35B493-BAFF-4F61-A54E-A6D0205CAD74}">
      <dgm:prSet phldrT="[Text]" custT="1"/>
      <dgm:spPr/>
      <dgm:t>
        <a:bodyPr/>
        <a:lstStyle/>
        <a:p>
          <a:pPr algn="ctr"/>
          <a:r>
            <a:rPr lang="el-GR" sz="900" dirty="0">
              <a:solidFill>
                <a:schemeClr val="tx1"/>
              </a:solidFill>
            </a:rPr>
            <a:t>Απλούστευση της τεκμηρίωσης  του Συστήματος  Αξιολόγησης </a:t>
          </a:r>
          <a:endParaRPr lang="en-US" sz="700" dirty="0">
            <a:solidFill>
              <a:schemeClr val="tx1"/>
            </a:solidFill>
          </a:endParaRPr>
        </a:p>
      </dgm:t>
    </dgm:pt>
    <dgm:pt modelId="{E111EDA6-7364-44FE-8FE3-3345F3D97D98}" type="parTrans" cxnId="{89A3F6B7-BF77-49D7-8405-FFA780702394}">
      <dgm:prSet/>
      <dgm:spPr/>
      <dgm:t>
        <a:bodyPr/>
        <a:lstStyle/>
        <a:p>
          <a:pPr algn="ctr"/>
          <a:endParaRPr lang="en-US">
            <a:solidFill>
              <a:sysClr val="windowText" lastClr="000000"/>
            </a:solidFill>
          </a:endParaRPr>
        </a:p>
      </dgm:t>
    </dgm:pt>
    <dgm:pt modelId="{E6F1CAAC-D9D4-4C03-9ECB-3B00E78BA751}" type="sibTrans" cxnId="{89A3F6B7-BF77-49D7-8405-FFA780702394}">
      <dgm:prSet/>
      <dgm:spPr/>
      <dgm:t>
        <a:bodyPr/>
        <a:lstStyle/>
        <a:p>
          <a:pPr algn="ctr"/>
          <a:endParaRPr lang="en-US">
            <a:solidFill>
              <a:sysClr val="windowText" lastClr="000000"/>
            </a:solidFill>
          </a:endParaRPr>
        </a:p>
      </dgm:t>
    </dgm:pt>
    <dgm:pt modelId="{CE44A6E5-9F0D-46BE-8E6F-C7AEE07B37FA}">
      <dgm:prSet phldrT="[Text]" custT="1"/>
      <dgm:spPr/>
      <dgm:t>
        <a:bodyPr/>
        <a:lstStyle/>
        <a:p>
          <a:pPr algn="ctr"/>
          <a:r>
            <a:rPr lang="el-GR" sz="800" dirty="0">
              <a:solidFill>
                <a:schemeClr val="tx1"/>
              </a:solidFill>
            </a:rPr>
            <a:t>Εξιδανίκευση της βιωματικής  Μάθησης  μέσα από τη Συμμετοχή </a:t>
          </a:r>
        </a:p>
        <a:p>
          <a:pPr algn="ctr"/>
          <a:r>
            <a:rPr lang="el-GR" sz="800" dirty="0">
              <a:solidFill>
                <a:schemeClr val="tx1"/>
              </a:solidFill>
            </a:rPr>
            <a:t>ή</a:t>
          </a:r>
        </a:p>
        <a:p>
          <a:pPr algn="ctr"/>
          <a:r>
            <a:rPr lang="el-GR" sz="800" dirty="0">
              <a:solidFill>
                <a:schemeClr val="tx1"/>
              </a:solidFill>
            </a:rPr>
            <a:t>ΠΑΙΖΟΝΤΑΣ </a:t>
          </a:r>
          <a:r>
            <a:rPr lang="el-GR" sz="800" b="1" dirty="0">
              <a:solidFill>
                <a:schemeClr val="tx1"/>
              </a:solidFill>
            </a:rPr>
            <a:t>ΜΑΘΑΙΝΩ</a:t>
          </a:r>
          <a:r>
            <a:rPr lang="el-GR" sz="800" dirty="0">
              <a:solidFill>
                <a:schemeClr val="tx1"/>
              </a:solidFill>
            </a:rPr>
            <a:t> </a:t>
          </a:r>
          <a:endParaRPr lang="en-US" sz="800" dirty="0">
            <a:solidFill>
              <a:schemeClr val="tx1"/>
            </a:solidFill>
          </a:endParaRPr>
        </a:p>
      </dgm:t>
    </dgm:pt>
    <dgm:pt modelId="{582EA04C-9850-47F6-BF70-84B21F9998AA}" type="parTrans" cxnId="{7ECD793C-68EC-410E-9D28-3EDB730D0388}">
      <dgm:prSet/>
      <dgm:spPr/>
      <dgm:t>
        <a:bodyPr/>
        <a:lstStyle/>
        <a:p>
          <a:pPr algn="ctr"/>
          <a:endParaRPr lang="en-US">
            <a:solidFill>
              <a:sysClr val="windowText" lastClr="000000"/>
            </a:solidFill>
          </a:endParaRPr>
        </a:p>
      </dgm:t>
    </dgm:pt>
    <dgm:pt modelId="{054B68EF-CB7C-481A-8A93-86BEAF4D4956}" type="sibTrans" cxnId="{7ECD793C-68EC-410E-9D28-3EDB730D0388}">
      <dgm:prSet/>
      <dgm:spPr/>
      <dgm:t>
        <a:bodyPr/>
        <a:lstStyle/>
        <a:p>
          <a:pPr algn="ctr"/>
          <a:endParaRPr lang="en-US">
            <a:solidFill>
              <a:sysClr val="windowText" lastClr="000000"/>
            </a:solidFill>
          </a:endParaRPr>
        </a:p>
      </dgm:t>
    </dgm:pt>
    <dgm:pt modelId="{8488BE8D-1EA3-4124-A7FC-C44EBDD0FC73}">
      <dgm:prSet phldrT="[Text]" custT="1"/>
      <dgm:spPr/>
      <dgm:t>
        <a:bodyPr/>
        <a:lstStyle/>
        <a:p>
          <a:pPr algn="ctr"/>
          <a:r>
            <a:rPr lang="el-GR" sz="900" dirty="0">
              <a:solidFill>
                <a:schemeClr val="tx1"/>
              </a:solidFill>
            </a:rPr>
            <a:t>Αναβάθμιση της Ποιότητας του Προσκοπικού προγράμματος </a:t>
          </a:r>
          <a:endParaRPr lang="en-US" sz="900" dirty="0">
            <a:solidFill>
              <a:schemeClr val="tx1"/>
            </a:solidFill>
          </a:endParaRPr>
        </a:p>
      </dgm:t>
    </dgm:pt>
    <dgm:pt modelId="{2B53979D-7711-4C76-9A52-7A372C8264F1}" type="parTrans" cxnId="{16C6EE3F-A18D-4A6B-8F22-101C6DAA8CB2}">
      <dgm:prSet/>
      <dgm:spPr/>
      <dgm:t>
        <a:bodyPr/>
        <a:lstStyle/>
        <a:p>
          <a:pPr algn="ctr"/>
          <a:endParaRPr lang="en-US">
            <a:solidFill>
              <a:sysClr val="windowText" lastClr="000000"/>
            </a:solidFill>
          </a:endParaRPr>
        </a:p>
      </dgm:t>
    </dgm:pt>
    <dgm:pt modelId="{70CC2F2F-72EE-4BF5-AE31-9DF189AA95A5}" type="sibTrans" cxnId="{16C6EE3F-A18D-4A6B-8F22-101C6DAA8CB2}">
      <dgm:prSet/>
      <dgm:spPr/>
      <dgm:t>
        <a:bodyPr/>
        <a:lstStyle/>
        <a:p>
          <a:pPr algn="ctr"/>
          <a:endParaRPr lang="en-US">
            <a:solidFill>
              <a:sysClr val="windowText" lastClr="000000"/>
            </a:solidFill>
          </a:endParaRPr>
        </a:p>
      </dgm:t>
    </dgm:pt>
    <dgm:pt modelId="{B9747CE5-CB18-4325-A074-66E12076C434}">
      <dgm:prSet phldrT="[Text]" custT="1"/>
      <dgm:spPr/>
      <dgm:t>
        <a:bodyPr/>
        <a:lstStyle/>
        <a:p>
          <a:pPr algn="ctr"/>
          <a:r>
            <a:rPr lang="el-GR" sz="900" dirty="0" smtClean="0">
              <a:solidFill>
                <a:schemeClr val="tx1"/>
              </a:solidFill>
            </a:rPr>
            <a:t>Εξατομίκευση </a:t>
          </a:r>
          <a:r>
            <a:rPr lang="el-GR" sz="900" dirty="0">
              <a:solidFill>
                <a:schemeClr val="tx1"/>
              </a:solidFill>
            </a:rPr>
            <a:t>της Εκπαίδευσης </a:t>
          </a:r>
          <a:endParaRPr lang="en-US" sz="900" dirty="0">
            <a:solidFill>
              <a:schemeClr val="tx1"/>
            </a:solidFill>
          </a:endParaRPr>
        </a:p>
      </dgm:t>
    </dgm:pt>
    <dgm:pt modelId="{D751ECAF-7CD7-47FC-8584-3C2551AA8834}" type="parTrans" cxnId="{453ACA58-30DB-4143-8592-12E204019527}">
      <dgm:prSet/>
      <dgm:spPr/>
      <dgm:t>
        <a:bodyPr/>
        <a:lstStyle/>
        <a:p>
          <a:endParaRPr lang="en-GB"/>
        </a:p>
      </dgm:t>
    </dgm:pt>
    <dgm:pt modelId="{577F8457-02D1-4109-A1CC-6A88962DAA04}" type="sibTrans" cxnId="{453ACA58-30DB-4143-8592-12E204019527}">
      <dgm:prSet/>
      <dgm:spPr/>
      <dgm:t>
        <a:bodyPr/>
        <a:lstStyle/>
        <a:p>
          <a:endParaRPr lang="en-GB"/>
        </a:p>
      </dgm:t>
    </dgm:pt>
    <dgm:pt modelId="{D30DE39E-D786-4F8E-A7B7-09D26402AF4D}" type="pres">
      <dgm:prSet presAssocID="{1F710BC6-18EF-4D1A-8783-42884D628693}" presName="cycle" presStyleCnt="0">
        <dgm:presLayoutVars>
          <dgm:dir/>
          <dgm:resizeHandles val="exact"/>
        </dgm:presLayoutVars>
      </dgm:prSet>
      <dgm:spPr/>
      <dgm:t>
        <a:bodyPr/>
        <a:lstStyle/>
        <a:p>
          <a:endParaRPr lang="en-US"/>
        </a:p>
      </dgm:t>
    </dgm:pt>
    <dgm:pt modelId="{F6976769-34D9-4031-A2A4-83A6C505AB84}" type="pres">
      <dgm:prSet presAssocID="{7B8E98B2-BBA1-4ED5-9EEF-0FE31BEBA1D8}" presName="node" presStyleLbl="node1" presStyleIdx="0" presStyleCnt="6">
        <dgm:presLayoutVars>
          <dgm:bulletEnabled val="1"/>
        </dgm:presLayoutVars>
      </dgm:prSet>
      <dgm:spPr/>
      <dgm:t>
        <a:bodyPr/>
        <a:lstStyle/>
        <a:p>
          <a:endParaRPr lang="en-US"/>
        </a:p>
      </dgm:t>
    </dgm:pt>
    <dgm:pt modelId="{E50E2F54-2401-44C0-8147-8CBE5448FD08}" type="pres">
      <dgm:prSet presAssocID="{847534BE-DE84-4F66-840B-D2B091419360}" presName="sibTrans" presStyleLbl="sibTrans2D1" presStyleIdx="0" presStyleCnt="6"/>
      <dgm:spPr/>
      <dgm:t>
        <a:bodyPr/>
        <a:lstStyle/>
        <a:p>
          <a:endParaRPr lang="en-US"/>
        </a:p>
      </dgm:t>
    </dgm:pt>
    <dgm:pt modelId="{E1780B28-EC68-4EB5-BFA9-7AC28435778D}" type="pres">
      <dgm:prSet presAssocID="{847534BE-DE84-4F66-840B-D2B091419360}" presName="connectorText" presStyleLbl="sibTrans2D1" presStyleIdx="0" presStyleCnt="6"/>
      <dgm:spPr/>
      <dgm:t>
        <a:bodyPr/>
        <a:lstStyle/>
        <a:p>
          <a:endParaRPr lang="en-US"/>
        </a:p>
      </dgm:t>
    </dgm:pt>
    <dgm:pt modelId="{79F14817-CD7C-4898-ADA5-38002B93AB17}" type="pres">
      <dgm:prSet presAssocID="{B9747CE5-CB18-4325-A074-66E12076C434}" presName="node" presStyleLbl="node1" presStyleIdx="1" presStyleCnt="6">
        <dgm:presLayoutVars>
          <dgm:bulletEnabled val="1"/>
        </dgm:presLayoutVars>
      </dgm:prSet>
      <dgm:spPr/>
      <dgm:t>
        <a:bodyPr/>
        <a:lstStyle/>
        <a:p>
          <a:endParaRPr lang="en-GB"/>
        </a:p>
      </dgm:t>
    </dgm:pt>
    <dgm:pt modelId="{6C069731-5C92-4D8E-A550-F5CB0451E85E}" type="pres">
      <dgm:prSet presAssocID="{577F8457-02D1-4109-A1CC-6A88962DAA04}" presName="sibTrans" presStyleLbl="sibTrans2D1" presStyleIdx="1" presStyleCnt="6"/>
      <dgm:spPr/>
      <dgm:t>
        <a:bodyPr/>
        <a:lstStyle/>
        <a:p>
          <a:endParaRPr lang="en-GB"/>
        </a:p>
      </dgm:t>
    </dgm:pt>
    <dgm:pt modelId="{45B8F160-8640-4BBB-9F00-2A8F7E128540}" type="pres">
      <dgm:prSet presAssocID="{577F8457-02D1-4109-A1CC-6A88962DAA04}" presName="connectorText" presStyleLbl="sibTrans2D1" presStyleIdx="1" presStyleCnt="6"/>
      <dgm:spPr/>
      <dgm:t>
        <a:bodyPr/>
        <a:lstStyle/>
        <a:p>
          <a:endParaRPr lang="en-GB"/>
        </a:p>
      </dgm:t>
    </dgm:pt>
    <dgm:pt modelId="{E2C165C2-9BEB-45E0-801C-19B50A19AA09}" type="pres">
      <dgm:prSet presAssocID="{E23B13FA-F3A8-4CD1-A29E-C7D812E2AFB9}" presName="node" presStyleLbl="node1" presStyleIdx="2" presStyleCnt="6">
        <dgm:presLayoutVars>
          <dgm:bulletEnabled val="1"/>
        </dgm:presLayoutVars>
      </dgm:prSet>
      <dgm:spPr/>
      <dgm:t>
        <a:bodyPr/>
        <a:lstStyle/>
        <a:p>
          <a:endParaRPr lang="en-US"/>
        </a:p>
      </dgm:t>
    </dgm:pt>
    <dgm:pt modelId="{58F3501D-2696-4DE4-A9BB-CE3E6671FFE6}" type="pres">
      <dgm:prSet presAssocID="{18D75DF0-D69E-4B0D-89A6-94C3CB9AF832}" presName="sibTrans" presStyleLbl="sibTrans2D1" presStyleIdx="2" presStyleCnt="6"/>
      <dgm:spPr/>
      <dgm:t>
        <a:bodyPr/>
        <a:lstStyle/>
        <a:p>
          <a:endParaRPr lang="en-US"/>
        </a:p>
      </dgm:t>
    </dgm:pt>
    <dgm:pt modelId="{1DF721DC-BB21-4BA5-9A24-1F56DEFBCF63}" type="pres">
      <dgm:prSet presAssocID="{18D75DF0-D69E-4B0D-89A6-94C3CB9AF832}" presName="connectorText" presStyleLbl="sibTrans2D1" presStyleIdx="2" presStyleCnt="6"/>
      <dgm:spPr/>
      <dgm:t>
        <a:bodyPr/>
        <a:lstStyle/>
        <a:p>
          <a:endParaRPr lang="en-US"/>
        </a:p>
      </dgm:t>
    </dgm:pt>
    <dgm:pt modelId="{52AA9CA0-3AC7-4ED7-BB7C-5A0E5A035601}" type="pres">
      <dgm:prSet presAssocID="{5E35B493-BAFF-4F61-A54E-A6D0205CAD74}" presName="node" presStyleLbl="node1" presStyleIdx="3" presStyleCnt="6" custRadScaleRad="103063" custRadScaleInc="8416">
        <dgm:presLayoutVars>
          <dgm:bulletEnabled val="1"/>
        </dgm:presLayoutVars>
      </dgm:prSet>
      <dgm:spPr/>
      <dgm:t>
        <a:bodyPr/>
        <a:lstStyle/>
        <a:p>
          <a:endParaRPr lang="en-US"/>
        </a:p>
      </dgm:t>
    </dgm:pt>
    <dgm:pt modelId="{13B142C5-6829-433F-9B87-C62EE635F33C}" type="pres">
      <dgm:prSet presAssocID="{E6F1CAAC-D9D4-4C03-9ECB-3B00E78BA751}" presName="sibTrans" presStyleLbl="sibTrans2D1" presStyleIdx="3" presStyleCnt="6"/>
      <dgm:spPr/>
      <dgm:t>
        <a:bodyPr/>
        <a:lstStyle/>
        <a:p>
          <a:endParaRPr lang="en-US"/>
        </a:p>
      </dgm:t>
    </dgm:pt>
    <dgm:pt modelId="{5508F4B5-8429-4684-94CB-6AE205F0AB7E}" type="pres">
      <dgm:prSet presAssocID="{E6F1CAAC-D9D4-4C03-9ECB-3B00E78BA751}" presName="connectorText" presStyleLbl="sibTrans2D1" presStyleIdx="3" presStyleCnt="6"/>
      <dgm:spPr/>
      <dgm:t>
        <a:bodyPr/>
        <a:lstStyle/>
        <a:p>
          <a:endParaRPr lang="en-US"/>
        </a:p>
      </dgm:t>
    </dgm:pt>
    <dgm:pt modelId="{D7B5EFF9-7ECC-4C4E-8062-4B5216F581F4}" type="pres">
      <dgm:prSet presAssocID="{CE44A6E5-9F0D-46BE-8E6F-C7AEE07B37FA}" presName="node" presStyleLbl="node1" presStyleIdx="4" presStyleCnt="6">
        <dgm:presLayoutVars>
          <dgm:bulletEnabled val="1"/>
        </dgm:presLayoutVars>
      </dgm:prSet>
      <dgm:spPr/>
      <dgm:t>
        <a:bodyPr/>
        <a:lstStyle/>
        <a:p>
          <a:endParaRPr lang="en-US"/>
        </a:p>
      </dgm:t>
    </dgm:pt>
    <dgm:pt modelId="{221A5EDA-BD73-4777-9D15-5AEFC3404C2D}" type="pres">
      <dgm:prSet presAssocID="{054B68EF-CB7C-481A-8A93-86BEAF4D4956}" presName="sibTrans" presStyleLbl="sibTrans2D1" presStyleIdx="4" presStyleCnt="6"/>
      <dgm:spPr/>
      <dgm:t>
        <a:bodyPr/>
        <a:lstStyle/>
        <a:p>
          <a:endParaRPr lang="en-US"/>
        </a:p>
      </dgm:t>
    </dgm:pt>
    <dgm:pt modelId="{85C95349-46B5-4653-8D6F-386F8BCA0795}" type="pres">
      <dgm:prSet presAssocID="{054B68EF-CB7C-481A-8A93-86BEAF4D4956}" presName="connectorText" presStyleLbl="sibTrans2D1" presStyleIdx="4" presStyleCnt="6"/>
      <dgm:spPr/>
      <dgm:t>
        <a:bodyPr/>
        <a:lstStyle/>
        <a:p>
          <a:endParaRPr lang="en-US"/>
        </a:p>
      </dgm:t>
    </dgm:pt>
    <dgm:pt modelId="{EA757521-A303-4E6F-B3FF-3BCEF4EB0706}" type="pres">
      <dgm:prSet presAssocID="{8488BE8D-1EA3-4124-A7FC-C44EBDD0FC73}" presName="node" presStyleLbl="node1" presStyleIdx="5" presStyleCnt="6">
        <dgm:presLayoutVars>
          <dgm:bulletEnabled val="1"/>
        </dgm:presLayoutVars>
      </dgm:prSet>
      <dgm:spPr/>
      <dgm:t>
        <a:bodyPr/>
        <a:lstStyle/>
        <a:p>
          <a:endParaRPr lang="en-US"/>
        </a:p>
      </dgm:t>
    </dgm:pt>
    <dgm:pt modelId="{7D11580F-168F-43BF-B30B-26271135FA01}" type="pres">
      <dgm:prSet presAssocID="{70CC2F2F-72EE-4BF5-AE31-9DF189AA95A5}" presName="sibTrans" presStyleLbl="sibTrans2D1" presStyleIdx="5" presStyleCnt="6"/>
      <dgm:spPr/>
      <dgm:t>
        <a:bodyPr/>
        <a:lstStyle/>
        <a:p>
          <a:endParaRPr lang="en-US"/>
        </a:p>
      </dgm:t>
    </dgm:pt>
    <dgm:pt modelId="{A5A7A83F-5FAC-4C08-9208-9C2BFEDD418A}" type="pres">
      <dgm:prSet presAssocID="{70CC2F2F-72EE-4BF5-AE31-9DF189AA95A5}" presName="connectorText" presStyleLbl="sibTrans2D1" presStyleIdx="5" presStyleCnt="6"/>
      <dgm:spPr/>
      <dgm:t>
        <a:bodyPr/>
        <a:lstStyle/>
        <a:p>
          <a:endParaRPr lang="en-US"/>
        </a:p>
      </dgm:t>
    </dgm:pt>
  </dgm:ptLst>
  <dgm:cxnLst>
    <dgm:cxn modelId="{F724AF23-40B0-4691-A3C0-0B9FFA8F93C7}" type="presOf" srcId="{E23B13FA-F3A8-4CD1-A29E-C7D812E2AFB9}" destId="{E2C165C2-9BEB-45E0-801C-19B50A19AA09}" srcOrd="0" destOrd="0" presId="urn:microsoft.com/office/officeart/2005/8/layout/cycle2"/>
    <dgm:cxn modelId="{2C678F3A-A48B-4B5D-9E1F-7B0E738938FD}" type="presOf" srcId="{70CC2F2F-72EE-4BF5-AE31-9DF189AA95A5}" destId="{7D11580F-168F-43BF-B30B-26271135FA01}" srcOrd="0" destOrd="0" presId="urn:microsoft.com/office/officeart/2005/8/layout/cycle2"/>
    <dgm:cxn modelId="{C1740ED2-4604-41A8-A55F-1DC20C55D588}" srcId="{1F710BC6-18EF-4D1A-8783-42884D628693}" destId="{E23B13FA-F3A8-4CD1-A29E-C7D812E2AFB9}" srcOrd="2" destOrd="0" parTransId="{17709D99-54F4-4836-A42B-A2A832A08D5F}" sibTransId="{18D75DF0-D69E-4B0D-89A6-94C3CB9AF832}"/>
    <dgm:cxn modelId="{4483C6FA-A0CB-4236-910F-4B8D47933D8D}" type="presOf" srcId="{054B68EF-CB7C-481A-8A93-86BEAF4D4956}" destId="{221A5EDA-BD73-4777-9D15-5AEFC3404C2D}" srcOrd="0" destOrd="0" presId="urn:microsoft.com/office/officeart/2005/8/layout/cycle2"/>
    <dgm:cxn modelId="{453ACA58-30DB-4143-8592-12E204019527}" srcId="{1F710BC6-18EF-4D1A-8783-42884D628693}" destId="{B9747CE5-CB18-4325-A074-66E12076C434}" srcOrd="1" destOrd="0" parTransId="{D751ECAF-7CD7-47FC-8584-3C2551AA8834}" sibTransId="{577F8457-02D1-4109-A1CC-6A88962DAA04}"/>
    <dgm:cxn modelId="{D3AAE4E5-5488-44FC-8A0E-BE24A75A0221}" type="presOf" srcId="{847534BE-DE84-4F66-840B-D2B091419360}" destId="{E50E2F54-2401-44C0-8147-8CBE5448FD08}" srcOrd="0" destOrd="0" presId="urn:microsoft.com/office/officeart/2005/8/layout/cycle2"/>
    <dgm:cxn modelId="{1CD5D774-8D95-4E30-AFCB-23B927CDBC4F}" type="presOf" srcId="{7B8E98B2-BBA1-4ED5-9EEF-0FE31BEBA1D8}" destId="{F6976769-34D9-4031-A2A4-83A6C505AB84}" srcOrd="0" destOrd="0" presId="urn:microsoft.com/office/officeart/2005/8/layout/cycle2"/>
    <dgm:cxn modelId="{7ECD793C-68EC-410E-9D28-3EDB730D0388}" srcId="{1F710BC6-18EF-4D1A-8783-42884D628693}" destId="{CE44A6E5-9F0D-46BE-8E6F-C7AEE07B37FA}" srcOrd="4" destOrd="0" parTransId="{582EA04C-9850-47F6-BF70-84B21F9998AA}" sibTransId="{054B68EF-CB7C-481A-8A93-86BEAF4D4956}"/>
    <dgm:cxn modelId="{96C90B06-DE8A-4F52-8F35-C8B4BD852E9B}" type="presOf" srcId="{054B68EF-CB7C-481A-8A93-86BEAF4D4956}" destId="{85C95349-46B5-4653-8D6F-386F8BCA0795}" srcOrd="1" destOrd="0" presId="urn:microsoft.com/office/officeart/2005/8/layout/cycle2"/>
    <dgm:cxn modelId="{704B4DD1-CA47-490E-A06A-64C7667480B0}" type="presOf" srcId="{E6F1CAAC-D9D4-4C03-9ECB-3B00E78BA751}" destId="{5508F4B5-8429-4684-94CB-6AE205F0AB7E}" srcOrd="1" destOrd="0" presId="urn:microsoft.com/office/officeart/2005/8/layout/cycle2"/>
    <dgm:cxn modelId="{FC5C3DC6-8596-44A0-BB45-07DE8CE6BD22}" type="presOf" srcId="{B9747CE5-CB18-4325-A074-66E12076C434}" destId="{79F14817-CD7C-4898-ADA5-38002B93AB17}" srcOrd="0" destOrd="0" presId="urn:microsoft.com/office/officeart/2005/8/layout/cycle2"/>
    <dgm:cxn modelId="{86316874-1F33-47BE-8E63-7BD1C0E6404F}" type="presOf" srcId="{577F8457-02D1-4109-A1CC-6A88962DAA04}" destId="{6C069731-5C92-4D8E-A550-F5CB0451E85E}" srcOrd="0" destOrd="0" presId="urn:microsoft.com/office/officeart/2005/8/layout/cycle2"/>
    <dgm:cxn modelId="{89A3F6B7-BF77-49D7-8405-FFA780702394}" srcId="{1F710BC6-18EF-4D1A-8783-42884D628693}" destId="{5E35B493-BAFF-4F61-A54E-A6D0205CAD74}" srcOrd="3" destOrd="0" parTransId="{E111EDA6-7364-44FE-8FE3-3345F3D97D98}" sibTransId="{E6F1CAAC-D9D4-4C03-9ECB-3B00E78BA751}"/>
    <dgm:cxn modelId="{263E931C-ECF8-4817-A230-907720AA10A1}" type="presOf" srcId="{18D75DF0-D69E-4B0D-89A6-94C3CB9AF832}" destId="{58F3501D-2696-4DE4-A9BB-CE3E6671FFE6}" srcOrd="0" destOrd="0" presId="urn:microsoft.com/office/officeart/2005/8/layout/cycle2"/>
    <dgm:cxn modelId="{28AA771E-BFBD-4766-AE5D-DFC46AB88B4A}" type="presOf" srcId="{1F710BC6-18EF-4D1A-8783-42884D628693}" destId="{D30DE39E-D786-4F8E-A7B7-09D26402AF4D}" srcOrd="0" destOrd="0" presId="urn:microsoft.com/office/officeart/2005/8/layout/cycle2"/>
    <dgm:cxn modelId="{5A1012CC-2C4D-4BAA-A629-193152B77E4C}" type="presOf" srcId="{5E35B493-BAFF-4F61-A54E-A6D0205CAD74}" destId="{52AA9CA0-3AC7-4ED7-BB7C-5A0E5A035601}" srcOrd="0" destOrd="0" presId="urn:microsoft.com/office/officeart/2005/8/layout/cycle2"/>
    <dgm:cxn modelId="{B37ABCBC-0C3D-4674-92E4-03E04E72454C}" type="presOf" srcId="{E6F1CAAC-D9D4-4C03-9ECB-3B00E78BA751}" destId="{13B142C5-6829-433F-9B87-C62EE635F33C}" srcOrd="0" destOrd="0" presId="urn:microsoft.com/office/officeart/2005/8/layout/cycle2"/>
    <dgm:cxn modelId="{16C6EE3F-A18D-4A6B-8F22-101C6DAA8CB2}" srcId="{1F710BC6-18EF-4D1A-8783-42884D628693}" destId="{8488BE8D-1EA3-4124-A7FC-C44EBDD0FC73}" srcOrd="5" destOrd="0" parTransId="{2B53979D-7711-4C76-9A52-7A372C8264F1}" sibTransId="{70CC2F2F-72EE-4BF5-AE31-9DF189AA95A5}"/>
    <dgm:cxn modelId="{C6418C04-43D3-402E-BB8F-ED07E4E0EF03}" type="presOf" srcId="{847534BE-DE84-4F66-840B-D2B091419360}" destId="{E1780B28-EC68-4EB5-BFA9-7AC28435778D}" srcOrd="1" destOrd="0" presId="urn:microsoft.com/office/officeart/2005/8/layout/cycle2"/>
    <dgm:cxn modelId="{7CDB41C6-FC3B-4FAD-A792-41F19C6DEDF0}" type="presOf" srcId="{8488BE8D-1EA3-4124-A7FC-C44EBDD0FC73}" destId="{EA757521-A303-4E6F-B3FF-3BCEF4EB0706}" srcOrd="0" destOrd="0" presId="urn:microsoft.com/office/officeart/2005/8/layout/cycle2"/>
    <dgm:cxn modelId="{90DE7AA0-DB9C-416C-A7DC-E4DDFD75766A}" type="presOf" srcId="{18D75DF0-D69E-4B0D-89A6-94C3CB9AF832}" destId="{1DF721DC-BB21-4BA5-9A24-1F56DEFBCF63}" srcOrd="1" destOrd="0" presId="urn:microsoft.com/office/officeart/2005/8/layout/cycle2"/>
    <dgm:cxn modelId="{F6372A98-0F6C-4006-B737-24588EE03B49}" type="presOf" srcId="{577F8457-02D1-4109-A1CC-6A88962DAA04}" destId="{45B8F160-8640-4BBB-9F00-2A8F7E128540}" srcOrd="1" destOrd="0" presId="urn:microsoft.com/office/officeart/2005/8/layout/cycle2"/>
    <dgm:cxn modelId="{B7F35B9C-87F4-434E-81D5-D6CA7EFEAB09}" type="presOf" srcId="{70CC2F2F-72EE-4BF5-AE31-9DF189AA95A5}" destId="{A5A7A83F-5FAC-4C08-9208-9C2BFEDD418A}" srcOrd="1" destOrd="0" presId="urn:microsoft.com/office/officeart/2005/8/layout/cycle2"/>
    <dgm:cxn modelId="{E8AD5DE6-119A-4467-9E21-D91248F48AD9}" srcId="{1F710BC6-18EF-4D1A-8783-42884D628693}" destId="{7B8E98B2-BBA1-4ED5-9EEF-0FE31BEBA1D8}" srcOrd="0" destOrd="0" parTransId="{554AA8DD-0937-4C5E-98DB-1614B4AB42AA}" sibTransId="{847534BE-DE84-4F66-840B-D2B091419360}"/>
    <dgm:cxn modelId="{89BC5ADD-6DC4-4AAB-8FC2-954F84A59E5C}" type="presOf" srcId="{CE44A6E5-9F0D-46BE-8E6F-C7AEE07B37FA}" destId="{D7B5EFF9-7ECC-4C4E-8062-4B5216F581F4}" srcOrd="0" destOrd="0" presId="urn:microsoft.com/office/officeart/2005/8/layout/cycle2"/>
    <dgm:cxn modelId="{2D7891AF-DD78-47A1-BD83-891D570B11E5}" type="presParOf" srcId="{D30DE39E-D786-4F8E-A7B7-09D26402AF4D}" destId="{F6976769-34D9-4031-A2A4-83A6C505AB84}" srcOrd="0" destOrd="0" presId="urn:microsoft.com/office/officeart/2005/8/layout/cycle2"/>
    <dgm:cxn modelId="{53B58154-48F8-4933-A6AD-A63E2FD1C799}" type="presParOf" srcId="{D30DE39E-D786-4F8E-A7B7-09D26402AF4D}" destId="{E50E2F54-2401-44C0-8147-8CBE5448FD08}" srcOrd="1" destOrd="0" presId="urn:microsoft.com/office/officeart/2005/8/layout/cycle2"/>
    <dgm:cxn modelId="{160CD34D-1B77-4A06-9449-30EEE35AD75C}" type="presParOf" srcId="{E50E2F54-2401-44C0-8147-8CBE5448FD08}" destId="{E1780B28-EC68-4EB5-BFA9-7AC28435778D}" srcOrd="0" destOrd="0" presId="urn:microsoft.com/office/officeart/2005/8/layout/cycle2"/>
    <dgm:cxn modelId="{9DE07B5D-05B5-44A6-92FD-1E76462328BD}" type="presParOf" srcId="{D30DE39E-D786-4F8E-A7B7-09D26402AF4D}" destId="{79F14817-CD7C-4898-ADA5-38002B93AB17}" srcOrd="2" destOrd="0" presId="urn:microsoft.com/office/officeart/2005/8/layout/cycle2"/>
    <dgm:cxn modelId="{7F885532-C82E-4565-A790-DE61FCC50514}" type="presParOf" srcId="{D30DE39E-D786-4F8E-A7B7-09D26402AF4D}" destId="{6C069731-5C92-4D8E-A550-F5CB0451E85E}" srcOrd="3" destOrd="0" presId="urn:microsoft.com/office/officeart/2005/8/layout/cycle2"/>
    <dgm:cxn modelId="{D586E98A-AF1D-409A-A480-8A5F359CF230}" type="presParOf" srcId="{6C069731-5C92-4D8E-A550-F5CB0451E85E}" destId="{45B8F160-8640-4BBB-9F00-2A8F7E128540}" srcOrd="0" destOrd="0" presId="urn:microsoft.com/office/officeart/2005/8/layout/cycle2"/>
    <dgm:cxn modelId="{1389A412-41D2-47AE-86BE-3C5ED5E79BD5}" type="presParOf" srcId="{D30DE39E-D786-4F8E-A7B7-09D26402AF4D}" destId="{E2C165C2-9BEB-45E0-801C-19B50A19AA09}" srcOrd="4" destOrd="0" presId="urn:microsoft.com/office/officeart/2005/8/layout/cycle2"/>
    <dgm:cxn modelId="{ADC3B8E8-0D07-4058-97CA-279DC2B5F9DE}" type="presParOf" srcId="{D30DE39E-D786-4F8E-A7B7-09D26402AF4D}" destId="{58F3501D-2696-4DE4-A9BB-CE3E6671FFE6}" srcOrd="5" destOrd="0" presId="urn:microsoft.com/office/officeart/2005/8/layout/cycle2"/>
    <dgm:cxn modelId="{931CC85C-4F99-4E07-89E6-629E42048EC5}" type="presParOf" srcId="{58F3501D-2696-4DE4-A9BB-CE3E6671FFE6}" destId="{1DF721DC-BB21-4BA5-9A24-1F56DEFBCF63}" srcOrd="0" destOrd="0" presId="urn:microsoft.com/office/officeart/2005/8/layout/cycle2"/>
    <dgm:cxn modelId="{AEC28D73-E4E2-4FB2-9CE7-AFF6EDF0F562}" type="presParOf" srcId="{D30DE39E-D786-4F8E-A7B7-09D26402AF4D}" destId="{52AA9CA0-3AC7-4ED7-BB7C-5A0E5A035601}" srcOrd="6" destOrd="0" presId="urn:microsoft.com/office/officeart/2005/8/layout/cycle2"/>
    <dgm:cxn modelId="{886AF57B-4B3F-412E-8658-6EAAD7D8EAC0}" type="presParOf" srcId="{D30DE39E-D786-4F8E-A7B7-09D26402AF4D}" destId="{13B142C5-6829-433F-9B87-C62EE635F33C}" srcOrd="7" destOrd="0" presId="urn:microsoft.com/office/officeart/2005/8/layout/cycle2"/>
    <dgm:cxn modelId="{FF271866-21EB-4C98-938A-6736EFF59532}" type="presParOf" srcId="{13B142C5-6829-433F-9B87-C62EE635F33C}" destId="{5508F4B5-8429-4684-94CB-6AE205F0AB7E}" srcOrd="0" destOrd="0" presId="urn:microsoft.com/office/officeart/2005/8/layout/cycle2"/>
    <dgm:cxn modelId="{52ED30AE-1F8F-45A8-B6FE-513BA3E2739B}" type="presParOf" srcId="{D30DE39E-D786-4F8E-A7B7-09D26402AF4D}" destId="{D7B5EFF9-7ECC-4C4E-8062-4B5216F581F4}" srcOrd="8" destOrd="0" presId="urn:microsoft.com/office/officeart/2005/8/layout/cycle2"/>
    <dgm:cxn modelId="{A6FE35DD-B862-4B90-834F-5410D020BD44}" type="presParOf" srcId="{D30DE39E-D786-4F8E-A7B7-09D26402AF4D}" destId="{221A5EDA-BD73-4777-9D15-5AEFC3404C2D}" srcOrd="9" destOrd="0" presId="urn:microsoft.com/office/officeart/2005/8/layout/cycle2"/>
    <dgm:cxn modelId="{3448607B-CD26-442F-AD49-14133FE1BDC8}" type="presParOf" srcId="{221A5EDA-BD73-4777-9D15-5AEFC3404C2D}" destId="{85C95349-46B5-4653-8D6F-386F8BCA0795}" srcOrd="0" destOrd="0" presId="urn:microsoft.com/office/officeart/2005/8/layout/cycle2"/>
    <dgm:cxn modelId="{6F5A562A-5A73-41AD-9D96-98E079629F09}" type="presParOf" srcId="{D30DE39E-D786-4F8E-A7B7-09D26402AF4D}" destId="{EA757521-A303-4E6F-B3FF-3BCEF4EB0706}" srcOrd="10" destOrd="0" presId="urn:microsoft.com/office/officeart/2005/8/layout/cycle2"/>
    <dgm:cxn modelId="{30307B10-E44E-4D19-ACCE-82CD8D014727}" type="presParOf" srcId="{D30DE39E-D786-4F8E-A7B7-09D26402AF4D}" destId="{7D11580F-168F-43BF-B30B-26271135FA01}" srcOrd="11" destOrd="0" presId="urn:microsoft.com/office/officeart/2005/8/layout/cycle2"/>
    <dgm:cxn modelId="{FCC674C3-36EE-4F0A-9582-7A2CB24AE6E9}" type="presParOf" srcId="{7D11580F-168F-43BF-B30B-26271135FA01}" destId="{A5A7A83F-5FAC-4C08-9208-9C2BFEDD418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AF910-90CE-4240-946A-B39897F775F5}" type="doc">
      <dgm:prSet loTypeId="urn:microsoft.com/office/officeart/2005/8/layout/arrow2" loCatId="process" qsTypeId="urn:microsoft.com/office/officeart/2005/8/quickstyle/simple1" qsCatId="simple" csTypeId="urn:microsoft.com/office/officeart/2005/8/colors/accent1_2" csCatId="accent1" phldr="1"/>
      <dgm:spPr/>
    </dgm:pt>
    <dgm:pt modelId="{52CD2B75-58A1-4047-974C-1882FA96E2B0}">
      <dgm:prSet phldrT="[Text]"/>
      <dgm:spPr/>
      <dgm:t>
        <a:bodyPr/>
        <a:lstStyle/>
        <a:p>
          <a:r>
            <a:rPr lang="el-GR" dirty="0" smtClean="0"/>
            <a:t>Αγέλη</a:t>
          </a:r>
          <a:endParaRPr lang="en-GB" dirty="0"/>
        </a:p>
      </dgm:t>
    </dgm:pt>
    <dgm:pt modelId="{7333A094-87BE-4CB3-ACC4-C422EF556CDE}" type="parTrans" cxnId="{A043FBF0-7E7A-4A6B-BCBB-B66D01449476}">
      <dgm:prSet/>
      <dgm:spPr/>
      <dgm:t>
        <a:bodyPr/>
        <a:lstStyle/>
        <a:p>
          <a:endParaRPr lang="en-GB"/>
        </a:p>
      </dgm:t>
    </dgm:pt>
    <dgm:pt modelId="{F723ACDF-975B-407B-AA4A-FD891D615F7B}" type="sibTrans" cxnId="{A043FBF0-7E7A-4A6B-BCBB-B66D01449476}">
      <dgm:prSet/>
      <dgm:spPr/>
      <dgm:t>
        <a:bodyPr/>
        <a:lstStyle/>
        <a:p>
          <a:endParaRPr lang="en-GB"/>
        </a:p>
      </dgm:t>
    </dgm:pt>
    <dgm:pt modelId="{CA9BCA81-A2D4-4265-A608-E1DF07C1390E}">
      <dgm:prSet phldrT="[Text]"/>
      <dgm:spPr/>
      <dgm:t>
        <a:bodyPr/>
        <a:lstStyle/>
        <a:p>
          <a:r>
            <a:rPr lang="el-GR" dirty="0" smtClean="0"/>
            <a:t>Ομάδα </a:t>
          </a:r>
          <a:endParaRPr lang="en-GB" dirty="0"/>
        </a:p>
      </dgm:t>
    </dgm:pt>
    <dgm:pt modelId="{2B1D38E4-D3F2-4EE7-9C04-513B49150BC9}" type="parTrans" cxnId="{2548136A-25C0-4C9B-A8F6-19D8955CFC9D}">
      <dgm:prSet/>
      <dgm:spPr/>
      <dgm:t>
        <a:bodyPr/>
        <a:lstStyle/>
        <a:p>
          <a:endParaRPr lang="en-GB"/>
        </a:p>
      </dgm:t>
    </dgm:pt>
    <dgm:pt modelId="{B83808DE-012D-4F5F-BA61-E5A81FC7603F}" type="sibTrans" cxnId="{2548136A-25C0-4C9B-A8F6-19D8955CFC9D}">
      <dgm:prSet/>
      <dgm:spPr/>
      <dgm:t>
        <a:bodyPr/>
        <a:lstStyle/>
        <a:p>
          <a:endParaRPr lang="en-GB"/>
        </a:p>
      </dgm:t>
    </dgm:pt>
    <dgm:pt modelId="{AFF300EB-589B-4247-A7D6-14150BEE1B20}">
      <dgm:prSet phldrT="[Text]"/>
      <dgm:spPr/>
      <dgm:t>
        <a:bodyPr/>
        <a:lstStyle/>
        <a:p>
          <a:r>
            <a:rPr lang="el-GR" dirty="0" smtClean="0"/>
            <a:t>Κοινότητα</a:t>
          </a:r>
          <a:endParaRPr lang="en-GB" dirty="0"/>
        </a:p>
      </dgm:t>
    </dgm:pt>
    <dgm:pt modelId="{02952DCE-2AF8-4D2F-BB03-B5F4B060433A}" type="parTrans" cxnId="{2004CE08-A50C-40FA-8D0A-38DFD9677D52}">
      <dgm:prSet/>
      <dgm:spPr/>
      <dgm:t>
        <a:bodyPr/>
        <a:lstStyle/>
        <a:p>
          <a:endParaRPr lang="en-GB"/>
        </a:p>
      </dgm:t>
    </dgm:pt>
    <dgm:pt modelId="{B7A45CA9-7ACA-48AD-A721-C5D36292B19B}" type="sibTrans" cxnId="{2004CE08-A50C-40FA-8D0A-38DFD9677D52}">
      <dgm:prSet/>
      <dgm:spPr/>
      <dgm:t>
        <a:bodyPr/>
        <a:lstStyle/>
        <a:p>
          <a:endParaRPr lang="en-GB"/>
        </a:p>
      </dgm:t>
    </dgm:pt>
    <dgm:pt modelId="{DD22842C-9B79-4F04-8CF0-B11F710E7B76}" type="pres">
      <dgm:prSet presAssocID="{571AF910-90CE-4240-946A-B39897F775F5}" presName="arrowDiagram" presStyleCnt="0">
        <dgm:presLayoutVars>
          <dgm:chMax val="5"/>
          <dgm:dir/>
          <dgm:resizeHandles val="exact"/>
        </dgm:presLayoutVars>
      </dgm:prSet>
      <dgm:spPr/>
    </dgm:pt>
    <dgm:pt modelId="{F77C6CAC-A871-4166-B878-1D0B99C42414}" type="pres">
      <dgm:prSet presAssocID="{571AF910-90CE-4240-946A-B39897F775F5}" presName="arrow" presStyleLbl="bgShp" presStyleIdx="0" presStyleCnt="1"/>
      <dgm:spPr/>
    </dgm:pt>
    <dgm:pt modelId="{D287F0AE-6E4A-497F-A2DA-F29499B48952}" type="pres">
      <dgm:prSet presAssocID="{571AF910-90CE-4240-946A-B39897F775F5}" presName="arrowDiagram3" presStyleCnt="0"/>
      <dgm:spPr/>
    </dgm:pt>
    <dgm:pt modelId="{2280F944-69C7-409B-AB72-69DD9E4B3A63}" type="pres">
      <dgm:prSet presAssocID="{52CD2B75-58A1-4047-974C-1882FA96E2B0}" presName="bullet3a" presStyleLbl="node1" presStyleIdx="0" presStyleCnt="3"/>
      <dgm:spPr/>
    </dgm:pt>
    <dgm:pt modelId="{4675F271-8E94-412A-BED6-9C078B12B153}" type="pres">
      <dgm:prSet presAssocID="{52CD2B75-58A1-4047-974C-1882FA96E2B0}" presName="textBox3a" presStyleLbl="revTx" presStyleIdx="0" presStyleCnt="3">
        <dgm:presLayoutVars>
          <dgm:bulletEnabled val="1"/>
        </dgm:presLayoutVars>
      </dgm:prSet>
      <dgm:spPr/>
      <dgm:t>
        <a:bodyPr/>
        <a:lstStyle/>
        <a:p>
          <a:endParaRPr lang="en-GB"/>
        </a:p>
      </dgm:t>
    </dgm:pt>
    <dgm:pt modelId="{06999181-F054-4472-A3FF-186CF285C441}" type="pres">
      <dgm:prSet presAssocID="{CA9BCA81-A2D4-4265-A608-E1DF07C1390E}" presName="bullet3b" presStyleLbl="node1" presStyleIdx="1" presStyleCnt="3"/>
      <dgm:spPr/>
    </dgm:pt>
    <dgm:pt modelId="{F613E0E8-3F43-466D-93AF-7FFF2B8519CE}" type="pres">
      <dgm:prSet presAssocID="{CA9BCA81-A2D4-4265-A608-E1DF07C1390E}" presName="textBox3b" presStyleLbl="revTx" presStyleIdx="1" presStyleCnt="3">
        <dgm:presLayoutVars>
          <dgm:bulletEnabled val="1"/>
        </dgm:presLayoutVars>
      </dgm:prSet>
      <dgm:spPr/>
      <dgm:t>
        <a:bodyPr/>
        <a:lstStyle/>
        <a:p>
          <a:endParaRPr lang="en-GB"/>
        </a:p>
      </dgm:t>
    </dgm:pt>
    <dgm:pt modelId="{A098F641-9E7B-445C-9C2A-60AE7A50C617}" type="pres">
      <dgm:prSet presAssocID="{AFF300EB-589B-4247-A7D6-14150BEE1B20}" presName="bullet3c" presStyleLbl="node1" presStyleIdx="2" presStyleCnt="3"/>
      <dgm:spPr/>
    </dgm:pt>
    <dgm:pt modelId="{B4B2D490-19B2-4372-A0B8-5E5A893A076C}" type="pres">
      <dgm:prSet presAssocID="{AFF300EB-589B-4247-A7D6-14150BEE1B20}" presName="textBox3c" presStyleLbl="revTx" presStyleIdx="2" presStyleCnt="3">
        <dgm:presLayoutVars>
          <dgm:bulletEnabled val="1"/>
        </dgm:presLayoutVars>
      </dgm:prSet>
      <dgm:spPr/>
      <dgm:t>
        <a:bodyPr/>
        <a:lstStyle/>
        <a:p>
          <a:endParaRPr lang="en-GB"/>
        </a:p>
      </dgm:t>
    </dgm:pt>
  </dgm:ptLst>
  <dgm:cxnLst>
    <dgm:cxn modelId="{A7C1F346-7F2B-4323-8CAD-EBD02031623D}" type="presOf" srcId="{AFF300EB-589B-4247-A7D6-14150BEE1B20}" destId="{B4B2D490-19B2-4372-A0B8-5E5A893A076C}" srcOrd="0" destOrd="0" presId="urn:microsoft.com/office/officeart/2005/8/layout/arrow2"/>
    <dgm:cxn modelId="{A043FBF0-7E7A-4A6B-BCBB-B66D01449476}" srcId="{571AF910-90CE-4240-946A-B39897F775F5}" destId="{52CD2B75-58A1-4047-974C-1882FA96E2B0}" srcOrd="0" destOrd="0" parTransId="{7333A094-87BE-4CB3-ACC4-C422EF556CDE}" sibTransId="{F723ACDF-975B-407B-AA4A-FD891D615F7B}"/>
    <dgm:cxn modelId="{AE82407A-7E8C-4899-8C56-C74DA9F423FD}" type="presOf" srcId="{CA9BCA81-A2D4-4265-A608-E1DF07C1390E}" destId="{F613E0E8-3F43-466D-93AF-7FFF2B8519CE}" srcOrd="0" destOrd="0" presId="urn:microsoft.com/office/officeart/2005/8/layout/arrow2"/>
    <dgm:cxn modelId="{2004CE08-A50C-40FA-8D0A-38DFD9677D52}" srcId="{571AF910-90CE-4240-946A-B39897F775F5}" destId="{AFF300EB-589B-4247-A7D6-14150BEE1B20}" srcOrd="2" destOrd="0" parTransId="{02952DCE-2AF8-4D2F-BB03-B5F4B060433A}" sibTransId="{B7A45CA9-7ACA-48AD-A721-C5D36292B19B}"/>
    <dgm:cxn modelId="{7F4C24E2-7308-4827-8BDC-804CA84935BB}" type="presOf" srcId="{52CD2B75-58A1-4047-974C-1882FA96E2B0}" destId="{4675F271-8E94-412A-BED6-9C078B12B153}" srcOrd="0" destOrd="0" presId="urn:microsoft.com/office/officeart/2005/8/layout/arrow2"/>
    <dgm:cxn modelId="{763AA03D-9DB5-4388-A564-A4CDB3DC5F22}" type="presOf" srcId="{571AF910-90CE-4240-946A-B39897F775F5}" destId="{DD22842C-9B79-4F04-8CF0-B11F710E7B76}" srcOrd="0" destOrd="0" presId="urn:microsoft.com/office/officeart/2005/8/layout/arrow2"/>
    <dgm:cxn modelId="{2548136A-25C0-4C9B-A8F6-19D8955CFC9D}" srcId="{571AF910-90CE-4240-946A-B39897F775F5}" destId="{CA9BCA81-A2D4-4265-A608-E1DF07C1390E}" srcOrd="1" destOrd="0" parTransId="{2B1D38E4-D3F2-4EE7-9C04-513B49150BC9}" sibTransId="{B83808DE-012D-4F5F-BA61-E5A81FC7603F}"/>
    <dgm:cxn modelId="{6F1DA011-B529-484F-AEB3-126083092CE3}" type="presParOf" srcId="{DD22842C-9B79-4F04-8CF0-B11F710E7B76}" destId="{F77C6CAC-A871-4166-B878-1D0B99C42414}" srcOrd="0" destOrd="0" presId="urn:microsoft.com/office/officeart/2005/8/layout/arrow2"/>
    <dgm:cxn modelId="{519B41EE-34CD-44F9-B0CC-C5A3099AABCD}" type="presParOf" srcId="{DD22842C-9B79-4F04-8CF0-B11F710E7B76}" destId="{D287F0AE-6E4A-497F-A2DA-F29499B48952}" srcOrd="1" destOrd="0" presId="urn:microsoft.com/office/officeart/2005/8/layout/arrow2"/>
    <dgm:cxn modelId="{1FF528EA-E5DD-4A7F-B08E-15EB7724874E}" type="presParOf" srcId="{D287F0AE-6E4A-497F-A2DA-F29499B48952}" destId="{2280F944-69C7-409B-AB72-69DD9E4B3A63}" srcOrd="0" destOrd="0" presId="urn:microsoft.com/office/officeart/2005/8/layout/arrow2"/>
    <dgm:cxn modelId="{EFA2CE75-9C7B-4141-8CCC-3CE13C8B2106}" type="presParOf" srcId="{D287F0AE-6E4A-497F-A2DA-F29499B48952}" destId="{4675F271-8E94-412A-BED6-9C078B12B153}" srcOrd="1" destOrd="0" presId="urn:microsoft.com/office/officeart/2005/8/layout/arrow2"/>
    <dgm:cxn modelId="{E1D4208A-5F0C-4885-B231-BD5863F91669}" type="presParOf" srcId="{D287F0AE-6E4A-497F-A2DA-F29499B48952}" destId="{06999181-F054-4472-A3FF-186CF285C441}" srcOrd="2" destOrd="0" presId="urn:microsoft.com/office/officeart/2005/8/layout/arrow2"/>
    <dgm:cxn modelId="{988EFA5D-8727-47B2-8D36-E071F7811B5C}" type="presParOf" srcId="{D287F0AE-6E4A-497F-A2DA-F29499B48952}" destId="{F613E0E8-3F43-466D-93AF-7FFF2B8519CE}" srcOrd="3" destOrd="0" presId="urn:microsoft.com/office/officeart/2005/8/layout/arrow2"/>
    <dgm:cxn modelId="{9E079A10-D6E7-4C76-ADD1-C06CA4594DB9}" type="presParOf" srcId="{D287F0AE-6E4A-497F-A2DA-F29499B48952}" destId="{A098F641-9E7B-445C-9C2A-60AE7A50C617}" srcOrd="4" destOrd="0" presId="urn:microsoft.com/office/officeart/2005/8/layout/arrow2"/>
    <dgm:cxn modelId="{70E2D4EB-0629-4E7A-9BD9-A13D1F312AC3}" type="presParOf" srcId="{D287F0AE-6E4A-497F-A2DA-F29499B48952}" destId="{B4B2D490-19B2-4372-A0B8-5E5A893A076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8DA7A-6CB5-4E2E-8337-4DF301284358}" type="doc">
      <dgm:prSet loTypeId="urn:microsoft.com/office/officeart/2005/8/layout/radial3" loCatId="relationship" qsTypeId="urn:microsoft.com/office/officeart/2005/8/quickstyle/3d3" qsCatId="3D" csTypeId="urn:microsoft.com/office/officeart/2005/8/colors/colorful2" csCatId="colorful" phldr="1"/>
      <dgm:spPr/>
      <dgm:t>
        <a:bodyPr/>
        <a:lstStyle/>
        <a:p>
          <a:endParaRPr lang="en-GB"/>
        </a:p>
      </dgm:t>
    </dgm:pt>
    <dgm:pt modelId="{24834413-E896-490D-8811-4A014AABD5A4}">
      <dgm:prSet phldrT="[Text]"/>
      <dgm:spPr/>
      <dgm:t>
        <a:bodyPr/>
        <a:lstStyle/>
        <a:p>
          <a:r>
            <a:rPr lang="el-GR" b="1" dirty="0" smtClean="0"/>
            <a:t>ΣΩΜΑΤΙΚΗ  ΑΝΑΠΤΥΞΗ</a:t>
          </a:r>
          <a:endParaRPr lang="en-GB" dirty="0"/>
        </a:p>
      </dgm:t>
    </dgm:pt>
    <dgm:pt modelId="{E1C09161-4D44-4EC4-AAB6-D5F3E7E6B5EF}" type="parTrans" cxnId="{4580FC10-0B27-4403-9677-5D415F20C12A}">
      <dgm:prSet/>
      <dgm:spPr/>
      <dgm:t>
        <a:bodyPr/>
        <a:lstStyle/>
        <a:p>
          <a:endParaRPr lang="en-GB"/>
        </a:p>
      </dgm:t>
    </dgm:pt>
    <dgm:pt modelId="{61AE362C-935F-4B33-992F-92BB9929910E}" type="sibTrans" cxnId="{4580FC10-0B27-4403-9677-5D415F20C12A}">
      <dgm:prSet/>
      <dgm:spPr/>
      <dgm:t>
        <a:bodyPr/>
        <a:lstStyle/>
        <a:p>
          <a:endParaRPr lang="en-GB"/>
        </a:p>
      </dgm:t>
    </dgm:pt>
    <dgm:pt modelId="{246D684C-E822-41B3-8A9F-84C2141CF75D}">
      <dgm:prSet/>
      <dgm:spPr/>
      <dgm:t>
        <a:bodyPr/>
        <a:lstStyle/>
        <a:p>
          <a:r>
            <a:rPr lang="el-GR" b="1" dirty="0" smtClean="0"/>
            <a:t>ΔΙΑΝΟΗΤΙΚΗ ΑΝΑΠΤΥΞΗ (ΧΑΡΑΚΤΗΡΑΣ-ΔΕΞΙΟΤΗΤΕΣ-ΔΗΜΙΟΥΡΓΗΚΟΤΗΤΑ)</a:t>
          </a:r>
          <a:endParaRPr lang="en-GB" b="1" dirty="0"/>
        </a:p>
      </dgm:t>
    </dgm:pt>
    <dgm:pt modelId="{ECB08242-7E07-4950-9889-47FBEE527BD0}" type="parTrans" cxnId="{6034DD5E-96E2-4CB4-9E07-2F38FF2B0B50}">
      <dgm:prSet/>
      <dgm:spPr/>
      <dgm:t>
        <a:bodyPr/>
        <a:lstStyle/>
        <a:p>
          <a:endParaRPr lang="en-GB"/>
        </a:p>
      </dgm:t>
    </dgm:pt>
    <dgm:pt modelId="{095D5442-4E9E-47C0-A46C-8051A5E65839}" type="sibTrans" cxnId="{6034DD5E-96E2-4CB4-9E07-2F38FF2B0B50}">
      <dgm:prSet/>
      <dgm:spPr/>
      <dgm:t>
        <a:bodyPr/>
        <a:lstStyle/>
        <a:p>
          <a:endParaRPr lang="en-GB"/>
        </a:p>
      </dgm:t>
    </dgm:pt>
    <dgm:pt modelId="{2E7F14BD-C2BF-4D4E-941B-DC58DE6F855A}">
      <dgm:prSet/>
      <dgm:spPr/>
      <dgm:t>
        <a:bodyPr/>
        <a:lstStyle/>
        <a:p>
          <a:r>
            <a:rPr lang="el-GR" b="1" dirty="0" smtClean="0"/>
            <a:t>ΣΥΝΑΙΣΘΗΜΑΤΙΚΗ ΑΝΑΠΤΥΞΗ </a:t>
          </a:r>
          <a:endParaRPr lang="en-GB" b="1" dirty="0"/>
        </a:p>
      </dgm:t>
    </dgm:pt>
    <dgm:pt modelId="{863C625A-6FCE-4DEC-BE28-6F5163C1B7A5}" type="parTrans" cxnId="{F1E6764B-B2E4-4AAC-9676-974E96B389D7}">
      <dgm:prSet/>
      <dgm:spPr/>
      <dgm:t>
        <a:bodyPr/>
        <a:lstStyle/>
        <a:p>
          <a:endParaRPr lang="en-GB"/>
        </a:p>
      </dgm:t>
    </dgm:pt>
    <dgm:pt modelId="{FF1CD7C2-8DF5-4681-879D-4EF5B694C229}" type="sibTrans" cxnId="{F1E6764B-B2E4-4AAC-9676-974E96B389D7}">
      <dgm:prSet/>
      <dgm:spPr/>
      <dgm:t>
        <a:bodyPr/>
        <a:lstStyle/>
        <a:p>
          <a:endParaRPr lang="en-GB"/>
        </a:p>
      </dgm:t>
    </dgm:pt>
    <dgm:pt modelId="{31047CD1-F93A-4C1A-B981-28CC761A8F73}">
      <dgm:prSet/>
      <dgm:spPr/>
      <dgm:t>
        <a:bodyPr/>
        <a:lstStyle/>
        <a:p>
          <a:r>
            <a:rPr lang="el-GR" b="1" dirty="0" smtClean="0"/>
            <a:t>ΚΟΙΝΩΝΙΚΗ ΑΝΑΠΤΥΞΗ </a:t>
          </a:r>
          <a:endParaRPr lang="en-GB" b="1" dirty="0"/>
        </a:p>
      </dgm:t>
    </dgm:pt>
    <dgm:pt modelId="{912A3331-8CD9-41E0-80F3-5AA8BAAC7CD2}" type="parTrans" cxnId="{92E031C9-1D53-409D-8046-FBCAED09E5E6}">
      <dgm:prSet/>
      <dgm:spPr/>
      <dgm:t>
        <a:bodyPr/>
        <a:lstStyle/>
        <a:p>
          <a:endParaRPr lang="en-GB"/>
        </a:p>
      </dgm:t>
    </dgm:pt>
    <dgm:pt modelId="{0C6A65C8-3070-40AA-8BCA-33A8503B5909}" type="sibTrans" cxnId="{92E031C9-1D53-409D-8046-FBCAED09E5E6}">
      <dgm:prSet/>
      <dgm:spPr/>
      <dgm:t>
        <a:bodyPr/>
        <a:lstStyle/>
        <a:p>
          <a:endParaRPr lang="en-GB"/>
        </a:p>
      </dgm:t>
    </dgm:pt>
    <dgm:pt modelId="{E9E77EFC-D9E8-4130-ACFA-6D62BEC3FC7E}">
      <dgm:prSet/>
      <dgm:spPr/>
      <dgm:t>
        <a:bodyPr/>
        <a:lstStyle/>
        <a:p>
          <a:r>
            <a:rPr lang="el-GR" b="1" dirty="0" smtClean="0"/>
            <a:t>ΠΝΕΥΜΑΤΙΚΗ ΑΝΑΠΤΥΞΗ </a:t>
          </a:r>
          <a:endParaRPr lang="en-GB" b="1" dirty="0"/>
        </a:p>
      </dgm:t>
    </dgm:pt>
    <dgm:pt modelId="{0D32B2F1-BBC0-4443-8554-D3B5B8F80DBE}" type="parTrans" cxnId="{C3961BA9-A16C-4D8A-80E8-E4AA866511BF}">
      <dgm:prSet/>
      <dgm:spPr/>
      <dgm:t>
        <a:bodyPr/>
        <a:lstStyle/>
        <a:p>
          <a:endParaRPr lang="en-GB"/>
        </a:p>
      </dgm:t>
    </dgm:pt>
    <dgm:pt modelId="{CE7BC877-CF9F-4012-BC7F-5023D545E251}" type="sibTrans" cxnId="{C3961BA9-A16C-4D8A-80E8-E4AA866511BF}">
      <dgm:prSet/>
      <dgm:spPr/>
      <dgm:t>
        <a:bodyPr/>
        <a:lstStyle/>
        <a:p>
          <a:endParaRPr lang="en-GB"/>
        </a:p>
      </dgm:t>
    </dgm:pt>
    <dgm:pt modelId="{7FC57C33-3F0F-4DE7-A661-5D95F4A28563}">
      <dgm:prSet phldrT="[Text]"/>
      <dgm:spPr/>
      <dgm:t>
        <a:bodyPr/>
        <a:lstStyle/>
        <a:p>
          <a:r>
            <a:rPr lang="el-GR" dirty="0" smtClean="0"/>
            <a:t>ΠΑΙΔΑΓΩΓΙΚΟΙ</a:t>
          </a:r>
        </a:p>
        <a:p>
          <a:r>
            <a:rPr lang="el-GR" dirty="0" smtClean="0"/>
            <a:t>ΣΤΟΧΟΙ</a:t>
          </a:r>
          <a:endParaRPr lang="en-GB" dirty="0"/>
        </a:p>
      </dgm:t>
    </dgm:pt>
    <dgm:pt modelId="{F062CA8B-2657-4BC9-896C-92469E7877C2}" type="parTrans" cxnId="{A99BB23C-6FE2-4D45-BEA0-6BF2D51393B2}">
      <dgm:prSet/>
      <dgm:spPr/>
      <dgm:t>
        <a:bodyPr/>
        <a:lstStyle/>
        <a:p>
          <a:endParaRPr lang="en-GB"/>
        </a:p>
      </dgm:t>
    </dgm:pt>
    <dgm:pt modelId="{84C0B12F-D919-4B57-81D0-7E8F773D77C6}" type="sibTrans" cxnId="{A99BB23C-6FE2-4D45-BEA0-6BF2D51393B2}">
      <dgm:prSet/>
      <dgm:spPr/>
      <dgm:t>
        <a:bodyPr/>
        <a:lstStyle/>
        <a:p>
          <a:endParaRPr lang="en-GB"/>
        </a:p>
      </dgm:t>
    </dgm:pt>
    <dgm:pt modelId="{2AF9B80C-6F8D-46E7-89FC-430901146ACE}" type="pres">
      <dgm:prSet presAssocID="{E068DA7A-6CB5-4E2E-8337-4DF301284358}" presName="composite" presStyleCnt="0">
        <dgm:presLayoutVars>
          <dgm:chMax val="1"/>
          <dgm:dir/>
          <dgm:resizeHandles val="exact"/>
        </dgm:presLayoutVars>
      </dgm:prSet>
      <dgm:spPr/>
      <dgm:t>
        <a:bodyPr/>
        <a:lstStyle/>
        <a:p>
          <a:endParaRPr lang="en-GB"/>
        </a:p>
      </dgm:t>
    </dgm:pt>
    <dgm:pt modelId="{1E52F4B1-2737-41B9-992B-B2DEB6DA4C3D}" type="pres">
      <dgm:prSet presAssocID="{E068DA7A-6CB5-4E2E-8337-4DF301284358}" presName="radial" presStyleCnt="0">
        <dgm:presLayoutVars>
          <dgm:animLvl val="ctr"/>
        </dgm:presLayoutVars>
      </dgm:prSet>
      <dgm:spPr/>
    </dgm:pt>
    <dgm:pt modelId="{4DC573FE-5557-4E3E-AFCD-3496F0F8D2AF}" type="pres">
      <dgm:prSet presAssocID="{7FC57C33-3F0F-4DE7-A661-5D95F4A28563}" presName="centerShape" presStyleLbl="vennNode1" presStyleIdx="0" presStyleCnt="6" custLinFactNeighborX="468" custLinFactNeighborY="-866"/>
      <dgm:spPr/>
      <dgm:t>
        <a:bodyPr/>
        <a:lstStyle/>
        <a:p>
          <a:endParaRPr lang="en-GB"/>
        </a:p>
      </dgm:t>
    </dgm:pt>
    <dgm:pt modelId="{3D05B8E9-A1F2-4A15-8FB5-9D31199A133D}" type="pres">
      <dgm:prSet presAssocID="{24834413-E896-490D-8811-4A014AABD5A4}" presName="node" presStyleLbl="vennNode1" presStyleIdx="1" presStyleCnt="6">
        <dgm:presLayoutVars>
          <dgm:bulletEnabled val="1"/>
        </dgm:presLayoutVars>
      </dgm:prSet>
      <dgm:spPr/>
      <dgm:t>
        <a:bodyPr/>
        <a:lstStyle/>
        <a:p>
          <a:endParaRPr lang="en-GB"/>
        </a:p>
      </dgm:t>
    </dgm:pt>
    <dgm:pt modelId="{18620E83-9EE0-451E-8E01-722CFD9ACDF8}" type="pres">
      <dgm:prSet presAssocID="{246D684C-E822-41B3-8A9F-84C2141CF75D}" presName="node" presStyleLbl="vennNode1" presStyleIdx="2" presStyleCnt="6">
        <dgm:presLayoutVars>
          <dgm:bulletEnabled val="1"/>
        </dgm:presLayoutVars>
      </dgm:prSet>
      <dgm:spPr/>
      <dgm:t>
        <a:bodyPr/>
        <a:lstStyle/>
        <a:p>
          <a:endParaRPr lang="en-GB"/>
        </a:p>
      </dgm:t>
    </dgm:pt>
    <dgm:pt modelId="{6E26329E-F4FB-4359-B4E8-ADF380E2415E}" type="pres">
      <dgm:prSet presAssocID="{2E7F14BD-C2BF-4D4E-941B-DC58DE6F855A}" presName="node" presStyleLbl="vennNode1" presStyleIdx="3" presStyleCnt="6">
        <dgm:presLayoutVars>
          <dgm:bulletEnabled val="1"/>
        </dgm:presLayoutVars>
      </dgm:prSet>
      <dgm:spPr/>
      <dgm:t>
        <a:bodyPr/>
        <a:lstStyle/>
        <a:p>
          <a:endParaRPr lang="en-GB"/>
        </a:p>
      </dgm:t>
    </dgm:pt>
    <dgm:pt modelId="{72518C6B-7DEE-4FFC-AA5D-A0645D9B4FCC}" type="pres">
      <dgm:prSet presAssocID="{31047CD1-F93A-4C1A-B981-28CC761A8F73}" presName="node" presStyleLbl="vennNode1" presStyleIdx="4" presStyleCnt="6">
        <dgm:presLayoutVars>
          <dgm:bulletEnabled val="1"/>
        </dgm:presLayoutVars>
      </dgm:prSet>
      <dgm:spPr/>
      <dgm:t>
        <a:bodyPr/>
        <a:lstStyle/>
        <a:p>
          <a:endParaRPr lang="en-GB"/>
        </a:p>
      </dgm:t>
    </dgm:pt>
    <dgm:pt modelId="{5E5670EF-9C7E-4BF7-B62B-B2CD8518235C}" type="pres">
      <dgm:prSet presAssocID="{E9E77EFC-D9E8-4130-ACFA-6D62BEC3FC7E}" presName="node" presStyleLbl="vennNode1" presStyleIdx="5" presStyleCnt="6">
        <dgm:presLayoutVars>
          <dgm:bulletEnabled val="1"/>
        </dgm:presLayoutVars>
      </dgm:prSet>
      <dgm:spPr/>
      <dgm:t>
        <a:bodyPr/>
        <a:lstStyle/>
        <a:p>
          <a:endParaRPr lang="en-GB"/>
        </a:p>
      </dgm:t>
    </dgm:pt>
  </dgm:ptLst>
  <dgm:cxnLst>
    <dgm:cxn modelId="{92E031C9-1D53-409D-8046-FBCAED09E5E6}" srcId="{7FC57C33-3F0F-4DE7-A661-5D95F4A28563}" destId="{31047CD1-F93A-4C1A-B981-28CC761A8F73}" srcOrd="3" destOrd="0" parTransId="{912A3331-8CD9-41E0-80F3-5AA8BAAC7CD2}" sibTransId="{0C6A65C8-3070-40AA-8BCA-33A8503B5909}"/>
    <dgm:cxn modelId="{A99BB23C-6FE2-4D45-BEA0-6BF2D51393B2}" srcId="{E068DA7A-6CB5-4E2E-8337-4DF301284358}" destId="{7FC57C33-3F0F-4DE7-A661-5D95F4A28563}" srcOrd="0" destOrd="0" parTransId="{F062CA8B-2657-4BC9-896C-92469E7877C2}" sibTransId="{84C0B12F-D919-4B57-81D0-7E8F773D77C6}"/>
    <dgm:cxn modelId="{088D59F2-BAC9-4B45-BF26-2629533619D5}" type="presOf" srcId="{246D684C-E822-41B3-8A9F-84C2141CF75D}" destId="{18620E83-9EE0-451E-8E01-722CFD9ACDF8}" srcOrd="0" destOrd="0" presId="urn:microsoft.com/office/officeart/2005/8/layout/radial3"/>
    <dgm:cxn modelId="{2A9807B3-7AFA-4F29-A997-5EDF7D15504A}" type="presOf" srcId="{7FC57C33-3F0F-4DE7-A661-5D95F4A28563}" destId="{4DC573FE-5557-4E3E-AFCD-3496F0F8D2AF}" srcOrd="0" destOrd="0" presId="urn:microsoft.com/office/officeart/2005/8/layout/radial3"/>
    <dgm:cxn modelId="{C3961BA9-A16C-4D8A-80E8-E4AA866511BF}" srcId="{7FC57C33-3F0F-4DE7-A661-5D95F4A28563}" destId="{E9E77EFC-D9E8-4130-ACFA-6D62BEC3FC7E}" srcOrd="4" destOrd="0" parTransId="{0D32B2F1-BBC0-4443-8554-D3B5B8F80DBE}" sibTransId="{CE7BC877-CF9F-4012-BC7F-5023D545E251}"/>
    <dgm:cxn modelId="{0A197C75-0D88-4056-9B5A-96FDAD65F5FA}" type="presOf" srcId="{31047CD1-F93A-4C1A-B981-28CC761A8F73}" destId="{72518C6B-7DEE-4FFC-AA5D-A0645D9B4FCC}" srcOrd="0" destOrd="0" presId="urn:microsoft.com/office/officeart/2005/8/layout/radial3"/>
    <dgm:cxn modelId="{157949C1-818E-41B2-B908-F1CE1557A278}" type="presOf" srcId="{2E7F14BD-C2BF-4D4E-941B-DC58DE6F855A}" destId="{6E26329E-F4FB-4359-B4E8-ADF380E2415E}" srcOrd="0" destOrd="0" presId="urn:microsoft.com/office/officeart/2005/8/layout/radial3"/>
    <dgm:cxn modelId="{4580FC10-0B27-4403-9677-5D415F20C12A}" srcId="{7FC57C33-3F0F-4DE7-A661-5D95F4A28563}" destId="{24834413-E896-490D-8811-4A014AABD5A4}" srcOrd="0" destOrd="0" parTransId="{E1C09161-4D44-4EC4-AAB6-D5F3E7E6B5EF}" sibTransId="{61AE362C-935F-4B33-992F-92BB9929910E}"/>
    <dgm:cxn modelId="{F8CAD6B1-9075-4E0A-8C46-E93E0B59F14F}" type="presOf" srcId="{24834413-E896-490D-8811-4A014AABD5A4}" destId="{3D05B8E9-A1F2-4A15-8FB5-9D31199A133D}" srcOrd="0" destOrd="0" presId="urn:microsoft.com/office/officeart/2005/8/layout/radial3"/>
    <dgm:cxn modelId="{F1E6764B-B2E4-4AAC-9676-974E96B389D7}" srcId="{7FC57C33-3F0F-4DE7-A661-5D95F4A28563}" destId="{2E7F14BD-C2BF-4D4E-941B-DC58DE6F855A}" srcOrd="2" destOrd="0" parTransId="{863C625A-6FCE-4DEC-BE28-6F5163C1B7A5}" sibTransId="{FF1CD7C2-8DF5-4681-879D-4EF5B694C229}"/>
    <dgm:cxn modelId="{7467B68F-C194-44D8-BC47-59B6E310F9CC}" type="presOf" srcId="{E068DA7A-6CB5-4E2E-8337-4DF301284358}" destId="{2AF9B80C-6F8D-46E7-89FC-430901146ACE}" srcOrd="0" destOrd="0" presId="urn:microsoft.com/office/officeart/2005/8/layout/radial3"/>
    <dgm:cxn modelId="{6034DD5E-96E2-4CB4-9E07-2F38FF2B0B50}" srcId="{7FC57C33-3F0F-4DE7-A661-5D95F4A28563}" destId="{246D684C-E822-41B3-8A9F-84C2141CF75D}" srcOrd="1" destOrd="0" parTransId="{ECB08242-7E07-4950-9889-47FBEE527BD0}" sibTransId="{095D5442-4E9E-47C0-A46C-8051A5E65839}"/>
    <dgm:cxn modelId="{E085A9DD-53CF-4C54-A130-51B66A0B00CC}" type="presOf" srcId="{E9E77EFC-D9E8-4130-ACFA-6D62BEC3FC7E}" destId="{5E5670EF-9C7E-4BF7-B62B-B2CD8518235C}" srcOrd="0" destOrd="0" presId="urn:microsoft.com/office/officeart/2005/8/layout/radial3"/>
    <dgm:cxn modelId="{54834536-4A16-47E1-9357-A587841358DF}" type="presParOf" srcId="{2AF9B80C-6F8D-46E7-89FC-430901146ACE}" destId="{1E52F4B1-2737-41B9-992B-B2DEB6DA4C3D}" srcOrd="0" destOrd="0" presId="urn:microsoft.com/office/officeart/2005/8/layout/radial3"/>
    <dgm:cxn modelId="{4E6D2472-3B11-4187-A749-B68CB06B2766}" type="presParOf" srcId="{1E52F4B1-2737-41B9-992B-B2DEB6DA4C3D}" destId="{4DC573FE-5557-4E3E-AFCD-3496F0F8D2AF}" srcOrd="0" destOrd="0" presId="urn:microsoft.com/office/officeart/2005/8/layout/radial3"/>
    <dgm:cxn modelId="{B6B46F06-13C3-4504-9241-88525BEE9383}" type="presParOf" srcId="{1E52F4B1-2737-41B9-992B-B2DEB6DA4C3D}" destId="{3D05B8E9-A1F2-4A15-8FB5-9D31199A133D}" srcOrd="1" destOrd="0" presId="urn:microsoft.com/office/officeart/2005/8/layout/radial3"/>
    <dgm:cxn modelId="{726E6C83-5C23-4F50-9F5D-FC40E8C67CA0}" type="presParOf" srcId="{1E52F4B1-2737-41B9-992B-B2DEB6DA4C3D}" destId="{18620E83-9EE0-451E-8E01-722CFD9ACDF8}" srcOrd="2" destOrd="0" presId="urn:microsoft.com/office/officeart/2005/8/layout/radial3"/>
    <dgm:cxn modelId="{B8470A7A-C982-4C79-A5CB-0785D1A0EA54}" type="presParOf" srcId="{1E52F4B1-2737-41B9-992B-B2DEB6DA4C3D}" destId="{6E26329E-F4FB-4359-B4E8-ADF380E2415E}" srcOrd="3" destOrd="0" presId="urn:microsoft.com/office/officeart/2005/8/layout/radial3"/>
    <dgm:cxn modelId="{B2A8865B-E526-4B01-A10A-413D64302B2F}" type="presParOf" srcId="{1E52F4B1-2737-41B9-992B-B2DEB6DA4C3D}" destId="{72518C6B-7DEE-4FFC-AA5D-A0645D9B4FCC}" srcOrd="4" destOrd="0" presId="urn:microsoft.com/office/officeart/2005/8/layout/radial3"/>
    <dgm:cxn modelId="{5EDAC42F-13FF-46B2-8B30-A0C897148ABC}" type="presParOf" srcId="{1E52F4B1-2737-41B9-992B-B2DEB6DA4C3D}" destId="{5E5670EF-9C7E-4BF7-B62B-B2CD8518235C}"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03DF46-CA4B-48A7-BF1D-9D14139B9DB1}" type="doc">
      <dgm:prSet loTypeId="urn:microsoft.com/office/officeart/2005/8/layout/vList5" loCatId="list" qsTypeId="urn:microsoft.com/office/officeart/2005/8/quickstyle/3d3" qsCatId="3D" csTypeId="urn:microsoft.com/office/officeart/2005/8/colors/colorful4" csCatId="colorful" phldr="1"/>
      <dgm:spPr/>
    </dgm:pt>
    <dgm:pt modelId="{8A62BE28-AF70-44AD-A738-569B1025FB46}">
      <dgm:prSet phldrT="[Text]"/>
      <dgm:spPr/>
      <dgm:t>
        <a:bodyPr/>
        <a:lstStyle/>
        <a:p>
          <a:r>
            <a:rPr lang="en-GB" b="1" smtClean="0"/>
            <a:t>Θρησκεία και πατρίδα</a:t>
          </a:r>
          <a:endParaRPr lang="en-GB"/>
        </a:p>
      </dgm:t>
    </dgm:pt>
    <dgm:pt modelId="{5E310620-E6FF-4264-BA62-E4525A3E62C5}" type="parTrans" cxnId="{C5178DCC-F0F0-48BD-A0BE-840F944A5995}">
      <dgm:prSet/>
      <dgm:spPr/>
      <dgm:t>
        <a:bodyPr/>
        <a:lstStyle/>
        <a:p>
          <a:endParaRPr lang="en-GB"/>
        </a:p>
      </dgm:t>
    </dgm:pt>
    <dgm:pt modelId="{BE5F91B2-BF7D-4121-90F3-D21395BDA5A2}" type="sibTrans" cxnId="{C5178DCC-F0F0-48BD-A0BE-840F944A5995}">
      <dgm:prSet/>
      <dgm:spPr/>
      <dgm:t>
        <a:bodyPr/>
        <a:lstStyle/>
        <a:p>
          <a:endParaRPr lang="en-GB"/>
        </a:p>
      </dgm:t>
    </dgm:pt>
    <dgm:pt modelId="{4B0DEA39-BF41-4CF0-A0E4-5FADD53C0EFA}">
      <dgm:prSet/>
      <dgm:spPr/>
      <dgm:t>
        <a:bodyPr/>
        <a:lstStyle/>
        <a:p>
          <a:r>
            <a:rPr lang="en-GB" b="1" smtClean="0"/>
            <a:t>Υπαίθρια Ζωή </a:t>
          </a:r>
          <a:endParaRPr lang="en-GB" dirty="0" smtClean="0"/>
        </a:p>
      </dgm:t>
    </dgm:pt>
    <dgm:pt modelId="{574DB528-71CA-485D-99EE-EF75A61C531D}" type="parTrans" cxnId="{9DF5412C-18A8-40D4-828D-E1C32C57BF95}">
      <dgm:prSet/>
      <dgm:spPr/>
      <dgm:t>
        <a:bodyPr/>
        <a:lstStyle/>
        <a:p>
          <a:endParaRPr lang="en-GB"/>
        </a:p>
      </dgm:t>
    </dgm:pt>
    <dgm:pt modelId="{2DED9632-564A-4049-A0C3-09451516FCB8}" type="sibTrans" cxnId="{9DF5412C-18A8-40D4-828D-E1C32C57BF95}">
      <dgm:prSet/>
      <dgm:spPr/>
      <dgm:t>
        <a:bodyPr/>
        <a:lstStyle/>
        <a:p>
          <a:endParaRPr lang="en-GB"/>
        </a:p>
      </dgm:t>
    </dgm:pt>
    <dgm:pt modelId="{6078B8DF-7F74-4BE4-B971-7222D9826A9E}">
      <dgm:prSet/>
      <dgm:spPr/>
      <dgm:t>
        <a:bodyPr/>
        <a:lstStyle/>
        <a:p>
          <a:r>
            <a:rPr lang="en-GB" b="1" smtClean="0"/>
            <a:t>Προσωπική Ανάπτυξη </a:t>
          </a:r>
          <a:endParaRPr lang="en-GB" dirty="0" smtClean="0"/>
        </a:p>
      </dgm:t>
    </dgm:pt>
    <dgm:pt modelId="{7C2B2AA4-EB8E-4046-971E-FD9E836A3601}" type="parTrans" cxnId="{3AB36719-0CF6-4BA9-BEC7-DE7D24BEEA6F}">
      <dgm:prSet/>
      <dgm:spPr/>
      <dgm:t>
        <a:bodyPr/>
        <a:lstStyle/>
        <a:p>
          <a:endParaRPr lang="en-GB"/>
        </a:p>
      </dgm:t>
    </dgm:pt>
    <dgm:pt modelId="{965D286A-CF00-478B-9368-CCF445850D67}" type="sibTrans" cxnId="{3AB36719-0CF6-4BA9-BEC7-DE7D24BEEA6F}">
      <dgm:prSet/>
      <dgm:spPr/>
      <dgm:t>
        <a:bodyPr/>
        <a:lstStyle/>
        <a:p>
          <a:endParaRPr lang="en-GB"/>
        </a:p>
      </dgm:t>
    </dgm:pt>
    <dgm:pt modelId="{E30B9EF3-B1FA-45C0-8101-FA2256207F69}">
      <dgm:prSet/>
      <dgm:spPr/>
      <dgm:t>
        <a:bodyPr/>
        <a:lstStyle/>
        <a:p>
          <a:r>
            <a:rPr lang="en-GB" b="1" smtClean="0"/>
            <a:t>Κοινωνική Προσφορά </a:t>
          </a:r>
          <a:endParaRPr lang="en-GB" dirty="0" smtClean="0"/>
        </a:p>
      </dgm:t>
    </dgm:pt>
    <dgm:pt modelId="{52FA6ED3-9B04-48DE-87B2-854FB96C82E5}" type="parTrans" cxnId="{B8C5E664-4578-4524-9023-7A71DACA6776}">
      <dgm:prSet/>
      <dgm:spPr/>
      <dgm:t>
        <a:bodyPr/>
        <a:lstStyle/>
        <a:p>
          <a:endParaRPr lang="en-GB"/>
        </a:p>
      </dgm:t>
    </dgm:pt>
    <dgm:pt modelId="{27C0F1D8-F8FD-4CC5-867B-91E046F87107}" type="sibTrans" cxnId="{B8C5E664-4578-4524-9023-7A71DACA6776}">
      <dgm:prSet/>
      <dgm:spPr/>
      <dgm:t>
        <a:bodyPr/>
        <a:lstStyle/>
        <a:p>
          <a:endParaRPr lang="en-GB"/>
        </a:p>
      </dgm:t>
    </dgm:pt>
    <dgm:pt modelId="{D014296C-8F10-440E-A005-8BACF131B281}">
      <dgm:prSet/>
      <dgm:spPr/>
      <dgm:t>
        <a:bodyPr/>
        <a:lstStyle/>
        <a:p>
          <a:r>
            <a:rPr lang="en-GB" b="1" smtClean="0"/>
            <a:t>Προσκοπικές Γνώσεις </a:t>
          </a:r>
          <a:endParaRPr lang="en-GB" dirty="0" smtClean="0"/>
        </a:p>
      </dgm:t>
    </dgm:pt>
    <dgm:pt modelId="{8EC93B96-3FC8-430B-A273-93626B258151}" type="parTrans" cxnId="{26D0577E-B136-4D60-9780-FC338DA47B4A}">
      <dgm:prSet/>
      <dgm:spPr/>
      <dgm:t>
        <a:bodyPr/>
        <a:lstStyle/>
        <a:p>
          <a:endParaRPr lang="en-GB"/>
        </a:p>
      </dgm:t>
    </dgm:pt>
    <dgm:pt modelId="{41E68C50-5628-45DE-9E25-435F0C3D1B11}" type="sibTrans" cxnId="{26D0577E-B136-4D60-9780-FC338DA47B4A}">
      <dgm:prSet/>
      <dgm:spPr/>
      <dgm:t>
        <a:bodyPr/>
        <a:lstStyle/>
        <a:p>
          <a:endParaRPr lang="en-GB"/>
        </a:p>
      </dgm:t>
    </dgm:pt>
    <dgm:pt modelId="{9F003936-35BD-4477-AE7D-4669D2DFFAEA}">
      <dgm:prSet/>
      <dgm:spPr/>
      <dgm:t>
        <a:bodyPr/>
        <a:lstStyle/>
        <a:p>
          <a:r>
            <a:rPr lang="en-GB" b="1" dirty="0" err="1" smtClean="0"/>
            <a:t>Προσκοπικές</a:t>
          </a:r>
          <a:r>
            <a:rPr lang="en-GB" b="1" dirty="0" smtClean="0"/>
            <a:t> </a:t>
          </a:r>
          <a:r>
            <a:rPr lang="en-GB" b="1" dirty="0" err="1" smtClean="0"/>
            <a:t>Δεξιότητες</a:t>
          </a:r>
          <a:r>
            <a:rPr lang="en-GB" b="1" dirty="0" smtClean="0"/>
            <a:t> </a:t>
          </a:r>
          <a:endParaRPr lang="en-GB" dirty="0" smtClean="0"/>
        </a:p>
      </dgm:t>
    </dgm:pt>
    <dgm:pt modelId="{2EE5841D-8EDE-477D-89E0-D545977C4669}" type="parTrans" cxnId="{AE3DF4F6-D2E6-4015-BCE1-66B004D8D1CA}">
      <dgm:prSet/>
      <dgm:spPr/>
      <dgm:t>
        <a:bodyPr/>
        <a:lstStyle/>
        <a:p>
          <a:endParaRPr lang="en-GB"/>
        </a:p>
      </dgm:t>
    </dgm:pt>
    <dgm:pt modelId="{0BD2D706-96F0-406D-AD29-461BA0A4DAF6}" type="sibTrans" cxnId="{AE3DF4F6-D2E6-4015-BCE1-66B004D8D1CA}">
      <dgm:prSet/>
      <dgm:spPr/>
      <dgm:t>
        <a:bodyPr/>
        <a:lstStyle/>
        <a:p>
          <a:endParaRPr lang="en-GB"/>
        </a:p>
      </dgm:t>
    </dgm:pt>
    <dgm:pt modelId="{F4269347-694D-43B8-8BBA-49C46E6A314F}" type="pres">
      <dgm:prSet presAssocID="{8D03DF46-CA4B-48A7-BF1D-9D14139B9DB1}" presName="Name0" presStyleCnt="0">
        <dgm:presLayoutVars>
          <dgm:dir/>
          <dgm:animLvl val="lvl"/>
          <dgm:resizeHandles val="exact"/>
        </dgm:presLayoutVars>
      </dgm:prSet>
      <dgm:spPr/>
    </dgm:pt>
    <dgm:pt modelId="{45E122FC-AD7B-46AD-A249-2DA62555A0F6}" type="pres">
      <dgm:prSet presAssocID="{8A62BE28-AF70-44AD-A738-569B1025FB46}" presName="linNode" presStyleCnt="0"/>
      <dgm:spPr/>
    </dgm:pt>
    <dgm:pt modelId="{D609BC08-BB30-4A23-9055-7346A3C21CAD}" type="pres">
      <dgm:prSet presAssocID="{8A62BE28-AF70-44AD-A738-569B1025FB46}" presName="parentText" presStyleLbl="node1" presStyleIdx="0" presStyleCnt="6">
        <dgm:presLayoutVars>
          <dgm:chMax val="1"/>
          <dgm:bulletEnabled val="1"/>
        </dgm:presLayoutVars>
      </dgm:prSet>
      <dgm:spPr/>
      <dgm:t>
        <a:bodyPr/>
        <a:lstStyle/>
        <a:p>
          <a:endParaRPr lang="en-GB"/>
        </a:p>
      </dgm:t>
    </dgm:pt>
    <dgm:pt modelId="{9A951EF0-83CD-4A2B-A10B-B4AE619D8CCD}" type="pres">
      <dgm:prSet presAssocID="{BE5F91B2-BF7D-4121-90F3-D21395BDA5A2}" presName="sp" presStyleCnt="0"/>
      <dgm:spPr/>
    </dgm:pt>
    <dgm:pt modelId="{50C601F9-73AD-4A60-8803-63BCDDB50D58}" type="pres">
      <dgm:prSet presAssocID="{4B0DEA39-BF41-4CF0-A0E4-5FADD53C0EFA}" presName="linNode" presStyleCnt="0"/>
      <dgm:spPr/>
    </dgm:pt>
    <dgm:pt modelId="{D5BE13B9-91BD-474D-AFC6-2A4BE415F60C}" type="pres">
      <dgm:prSet presAssocID="{4B0DEA39-BF41-4CF0-A0E4-5FADD53C0EFA}" presName="parentText" presStyleLbl="node1" presStyleIdx="1" presStyleCnt="6">
        <dgm:presLayoutVars>
          <dgm:chMax val="1"/>
          <dgm:bulletEnabled val="1"/>
        </dgm:presLayoutVars>
      </dgm:prSet>
      <dgm:spPr/>
      <dgm:t>
        <a:bodyPr/>
        <a:lstStyle/>
        <a:p>
          <a:endParaRPr lang="en-GB"/>
        </a:p>
      </dgm:t>
    </dgm:pt>
    <dgm:pt modelId="{69513596-644D-4CC9-8229-F6825E44F0CB}" type="pres">
      <dgm:prSet presAssocID="{2DED9632-564A-4049-A0C3-09451516FCB8}" presName="sp" presStyleCnt="0"/>
      <dgm:spPr/>
    </dgm:pt>
    <dgm:pt modelId="{64535BB4-286B-45BD-95DD-B0A827F8DE32}" type="pres">
      <dgm:prSet presAssocID="{6078B8DF-7F74-4BE4-B971-7222D9826A9E}" presName="linNode" presStyleCnt="0"/>
      <dgm:spPr/>
    </dgm:pt>
    <dgm:pt modelId="{B1D6A7BE-C5AD-44A5-B521-DF8064E6BACB}" type="pres">
      <dgm:prSet presAssocID="{6078B8DF-7F74-4BE4-B971-7222D9826A9E}" presName="parentText" presStyleLbl="node1" presStyleIdx="2" presStyleCnt="6">
        <dgm:presLayoutVars>
          <dgm:chMax val="1"/>
          <dgm:bulletEnabled val="1"/>
        </dgm:presLayoutVars>
      </dgm:prSet>
      <dgm:spPr/>
      <dgm:t>
        <a:bodyPr/>
        <a:lstStyle/>
        <a:p>
          <a:endParaRPr lang="en-GB"/>
        </a:p>
      </dgm:t>
    </dgm:pt>
    <dgm:pt modelId="{5F4F5E06-A019-4077-9096-DF29B5F5738D}" type="pres">
      <dgm:prSet presAssocID="{965D286A-CF00-478B-9368-CCF445850D67}" presName="sp" presStyleCnt="0"/>
      <dgm:spPr/>
    </dgm:pt>
    <dgm:pt modelId="{02E411C7-8BD0-462E-805C-ECEF5580A434}" type="pres">
      <dgm:prSet presAssocID="{E30B9EF3-B1FA-45C0-8101-FA2256207F69}" presName="linNode" presStyleCnt="0"/>
      <dgm:spPr/>
    </dgm:pt>
    <dgm:pt modelId="{B37F1BEA-35EA-4F54-B77D-3AA7547866D8}" type="pres">
      <dgm:prSet presAssocID="{E30B9EF3-B1FA-45C0-8101-FA2256207F69}" presName="parentText" presStyleLbl="node1" presStyleIdx="3" presStyleCnt="6">
        <dgm:presLayoutVars>
          <dgm:chMax val="1"/>
          <dgm:bulletEnabled val="1"/>
        </dgm:presLayoutVars>
      </dgm:prSet>
      <dgm:spPr/>
      <dgm:t>
        <a:bodyPr/>
        <a:lstStyle/>
        <a:p>
          <a:endParaRPr lang="en-GB"/>
        </a:p>
      </dgm:t>
    </dgm:pt>
    <dgm:pt modelId="{DECC2A90-AB27-4C5D-9BFB-D9DE05E11BE9}" type="pres">
      <dgm:prSet presAssocID="{27C0F1D8-F8FD-4CC5-867B-91E046F87107}" presName="sp" presStyleCnt="0"/>
      <dgm:spPr/>
    </dgm:pt>
    <dgm:pt modelId="{EC15B4A2-C7A9-464E-8A3A-DD53916CD5BA}" type="pres">
      <dgm:prSet presAssocID="{D014296C-8F10-440E-A005-8BACF131B281}" presName="linNode" presStyleCnt="0"/>
      <dgm:spPr/>
    </dgm:pt>
    <dgm:pt modelId="{13437291-DF54-43CF-B207-2C7BD3451216}" type="pres">
      <dgm:prSet presAssocID="{D014296C-8F10-440E-A005-8BACF131B281}" presName="parentText" presStyleLbl="node1" presStyleIdx="4" presStyleCnt="6">
        <dgm:presLayoutVars>
          <dgm:chMax val="1"/>
          <dgm:bulletEnabled val="1"/>
        </dgm:presLayoutVars>
      </dgm:prSet>
      <dgm:spPr/>
      <dgm:t>
        <a:bodyPr/>
        <a:lstStyle/>
        <a:p>
          <a:endParaRPr lang="en-GB"/>
        </a:p>
      </dgm:t>
    </dgm:pt>
    <dgm:pt modelId="{BD2E2F3E-B82E-4AE6-9AF7-4337916542E0}" type="pres">
      <dgm:prSet presAssocID="{41E68C50-5628-45DE-9E25-435F0C3D1B11}" presName="sp" presStyleCnt="0"/>
      <dgm:spPr/>
    </dgm:pt>
    <dgm:pt modelId="{6C4E9B2C-23F0-402D-8CB4-76EF14A6434A}" type="pres">
      <dgm:prSet presAssocID="{9F003936-35BD-4477-AE7D-4669D2DFFAEA}" presName="linNode" presStyleCnt="0"/>
      <dgm:spPr/>
    </dgm:pt>
    <dgm:pt modelId="{4B1D8EFD-5FBB-40F3-805E-CF974E6661C5}" type="pres">
      <dgm:prSet presAssocID="{9F003936-35BD-4477-AE7D-4669D2DFFAEA}" presName="parentText" presStyleLbl="node1" presStyleIdx="5" presStyleCnt="6">
        <dgm:presLayoutVars>
          <dgm:chMax val="1"/>
          <dgm:bulletEnabled val="1"/>
        </dgm:presLayoutVars>
      </dgm:prSet>
      <dgm:spPr/>
      <dgm:t>
        <a:bodyPr/>
        <a:lstStyle/>
        <a:p>
          <a:endParaRPr lang="en-GB"/>
        </a:p>
      </dgm:t>
    </dgm:pt>
  </dgm:ptLst>
  <dgm:cxnLst>
    <dgm:cxn modelId="{26D0577E-B136-4D60-9780-FC338DA47B4A}" srcId="{8D03DF46-CA4B-48A7-BF1D-9D14139B9DB1}" destId="{D014296C-8F10-440E-A005-8BACF131B281}" srcOrd="4" destOrd="0" parTransId="{8EC93B96-3FC8-430B-A273-93626B258151}" sibTransId="{41E68C50-5628-45DE-9E25-435F0C3D1B11}"/>
    <dgm:cxn modelId="{8DAF2805-6354-4408-8A78-395F90D39A4C}" type="presOf" srcId="{9F003936-35BD-4477-AE7D-4669D2DFFAEA}" destId="{4B1D8EFD-5FBB-40F3-805E-CF974E6661C5}" srcOrd="0" destOrd="0" presId="urn:microsoft.com/office/officeart/2005/8/layout/vList5"/>
    <dgm:cxn modelId="{C4A054A5-4AD8-4B40-AE97-B5715257A1B0}" type="presOf" srcId="{D014296C-8F10-440E-A005-8BACF131B281}" destId="{13437291-DF54-43CF-B207-2C7BD3451216}" srcOrd="0" destOrd="0" presId="urn:microsoft.com/office/officeart/2005/8/layout/vList5"/>
    <dgm:cxn modelId="{02CF5038-AE0B-4B26-8621-E14A289F1BD2}" type="presOf" srcId="{6078B8DF-7F74-4BE4-B971-7222D9826A9E}" destId="{B1D6A7BE-C5AD-44A5-B521-DF8064E6BACB}" srcOrd="0" destOrd="0" presId="urn:microsoft.com/office/officeart/2005/8/layout/vList5"/>
    <dgm:cxn modelId="{1C49B030-209F-4494-981B-88AE5B7C7CF7}" type="presOf" srcId="{4B0DEA39-BF41-4CF0-A0E4-5FADD53C0EFA}" destId="{D5BE13B9-91BD-474D-AFC6-2A4BE415F60C}" srcOrd="0" destOrd="0" presId="urn:microsoft.com/office/officeart/2005/8/layout/vList5"/>
    <dgm:cxn modelId="{0E942300-11B1-4DD8-B55E-623FF454AED4}" type="presOf" srcId="{E30B9EF3-B1FA-45C0-8101-FA2256207F69}" destId="{B37F1BEA-35EA-4F54-B77D-3AA7547866D8}" srcOrd="0" destOrd="0" presId="urn:microsoft.com/office/officeart/2005/8/layout/vList5"/>
    <dgm:cxn modelId="{9DF5412C-18A8-40D4-828D-E1C32C57BF95}" srcId="{8D03DF46-CA4B-48A7-BF1D-9D14139B9DB1}" destId="{4B0DEA39-BF41-4CF0-A0E4-5FADD53C0EFA}" srcOrd="1" destOrd="0" parTransId="{574DB528-71CA-485D-99EE-EF75A61C531D}" sibTransId="{2DED9632-564A-4049-A0C3-09451516FCB8}"/>
    <dgm:cxn modelId="{EA09CC24-25A6-4731-A6EA-AAA39AA0E6C1}" type="presOf" srcId="{8D03DF46-CA4B-48A7-BF1D-9D14139B9DB1}" destId="{F4269347-694D-43B8-8BBA-49C46E6A314F}" srcOrd="0" destOrd="0" presId="urn:microsoft.com/office/officeart/2005/8/layout/vList5"/>
    <dgm:cxn modelId="{3AB36719-0CF6-4BA9-BEC7-DE7D24BEEA6F}" srcId="{8D03DF46-CA4B-48A7-BF1D-9D14139B9DB1}" destId="{6078B8DF-7F74-4BE4-B971-7222D9826A9E}" srcOrd="2" destOrd="0" parTransId="{7C2B2AA4-EB8E-4046-971E-FD9E836A3601}" sibTransId="{965D286A-CF00-478B-9368-CCF445850D67}"/>
    <dgm:cxn modelId="{AE3DF4F6-D2E6-4015-BCE1-66B004D8D1CA}" srcId="{8D03DF46-CA4B-48A7-BF1D-9D14139B9DB1}" destId="{9F003936-35BD-4477-AE7D-4669D2DFFAEA}" srcOrd="5" destOrd="0" parTransId="{2EE5841D-8EDE-477D-89E0-D545977C4669}" sibTransId="{0BD2D706-96F0-406D-AD29-461BA0A4DAF6}"/>
    <dgm:cxn modelId="{C5178DCC-F0F0-48BD-A0BE-840F944A5995}" srcId="{8D03DF46-CA4B-48A7-BF1D-9D14139B9DB1}" destId="{8A62BE28-AF70-44AD-A738-569B1025FB46}" srcOrd="0" destOrd="0" parTransId="{5E310620-E6FF-4264-BA62-E4525A3E62C5}" sibTransId="{BE5F91B2-BF7D-4121-90F3-D21395BDA5A2}"/>
    <dgm:cxn modelId="{B8C5E664-4578-4524-9023-7A71DACA6776}" srcId="{8D03DF46-CA4B-48A7-BF1D-9D14139B9DB1}" destId="{E30B9EF3-B1FA-45C0-8101-FA2256207F69}" srcOrd="3" destOrd="0" parTransId="{52FA6ED3-9B04-48DE-87B2-854FB96C82E5}" sibTransId="{27C0F1D8-F8FD-4CC5-867B-91E046F87107}"/>
    <dgm:cxn modelId="{C4C5DF3A-0DC0-4C3A-9A63-F02FF3D14B04}" type="presOf" srcId="{8A62BE28-AF70-44AD-A738-569B1025FB46}" destId="{D609BC08-BB30-4A23-9055-7346A3C21CAD}" srcOrd="0" destOrd="0" presId="urn:microsoft.com/office/officeart/2005/8/layout/vList5"/>
    <dgm:cxn modelId="{10C74FCA-8BCD-4128-90B9-EC0A3C1A28AB}" type="presParOf" srcId="{F4269347-694D-43B8-8BBA-49C46E6A314F}" destId="{45E122FC-AD7B-46AD-A249-2DA62555A0F6}" srcOrd="0" destOrd="0" presId="urn:microsoft.com/office/officeart/2005/8/layout/vList5"/>
    <dgm:cxn modelId="{C58D4F1A-AA1C-48DD-9FDC-D88BB410F6A3}" type="presParOf" srcId="{45E122FC-AD7B-46AD-A249-2DA62555A0F6}" destId="{D609BC08-BB30-4A23-9055-7346A3C21CAD}" srcOrd="0" destOrd="0" presId="urn:microsoft.com/office/officeart/2005/8/layout/vList5"/>
    <dgm:cxn modelId="{DF1052EE-309F-4C44-AD9A-869E3C861895}" type="presParOf" srcId="{F4269347-694D-43B8-8BBA-49C46E6A314F}" destId="{9A951EF0-83CD-4A2B-A10B-B4AE619D8CCD}" srcOrd="1" destOrd="0" presId="urn:microsoft.com/office/officeart/2005/8/layout/vList5"/>
    <dgm:cxn modelId="{BA5373E1-1B68-4400-A4C5-5D07750F70BC}" type="presParOf" srcId="{F4269347-694D-43B8-8BBA-49C46E6A314F}" destId="{50C601F9-73AD-4A60-8803-63BCDDB50D58}" srcOrd="2" destOrd="0" presId="urn:microsoft.com/office/officeart/2005/8/layout/vList5"/>
    <dgm:cxn modelId="{5F45362A-73B2-44CC-9488-9FB7293F95D2}" type="presParOf" srcId="{50C601F9-73AD-4A60-8803-63BCDDB50D58}" destId="{D5BE13B9-91BD-474D-AFC6-2A4BE415F60C}" srcOrd="0" destOrd="0" presId="urn:microsoft.com/office/officeart/2005/8/layout/vList5"/>
    <dgm:cxn modelId="{C5FBD19A-4E69-4FD0-85FB-CCFC20F7F0CC}" type="presParOf" srcId="{F4269347-694D-43B8-8BBA-49C46E6A314F}" destId="{69513596-644D-4CC9-8229-F6825E44F0CB}" srcOrd="3" destOrd="0" presId="urn:microsoft.com/office/officeart/2005/8/layout/vList5"/>
    <dgm:cxn modelId="{19534B41-6814-4D63-9799-1AF84EE02F74}" type="presParOf" srcId="{F4269347-694D-43B8-8BBA-49C46E6A314F}" destId="{64535BB4-286B-45BD-95DD-B0A827F8DE32}" srcOrd="4" destOrd="0" presId="urn:microsoft.com/office/officeart/2005/8/layout/vList5"/>
    <dgm:cxn modelId="{664449F9-345B-4BC2-AB9A-9A71D0E341DA}" type="presParOf" srcId="{64535BB4-286B-45BD-95DD-B0A827F8DE32}" destId="{B1D6A7BE-C5AD-44A5-B521-DF8064E6BACB}" srcOrd="0" destOrd="0" presId="urn:microsoft.com/office/officeart/2005/8/layout/vList5"/>
    <dgm:cxn modelId="{AE8087F1-28C3-464D-A5E0-9BE384FC424C}" type="presParOf" srcId="{F4269347-694D-43B8-8BBA-49C46E6A314F}" destId="{5F4F5E06-A019-4077-9096-DF29B5F5738D}" srcOrd="5" destOrd="0" presId="urn:microsoft.com/office/officeart/2005/8/layout/vList5"/>
    <dgm:cxn modelId="{7796652D-9517-446C-9BCB-66A7986ACEA0}" type="presParOf" srcId="{F4269347-694D-43B8-8BBA-49C46E6A314F}" destId="{02E411C7-8BD0-462E-805C-ECEF5580A434}" srcOrd="6" destOrd="0" presId="urn:microsoft.com/office/officeart/2005/8/layout/vList5"/>
    <dgm:cxn modelId="{91D3B846-1EF6-4B53-8432-811FA4E0464D}" type="presParOf" srcId="{02E411C7-8BD0-462E-805C-ECEF5580A434}" destId="{B37F1BEA-35EA-4F54-B77D-3AA7547866D8}" srcOrd="0" destOrd="0" presId="urn:microsoft.com/office/officeart/2005/8/layout/vList5"/>
    <dgm:cxn modelId="{554C8E8D-BC3E-4C48-B714-DB94441542E2}" type="presParOf" srcId="{F4269347-694D-43B8-8BBA-49C46E6A314F}" destId="{DECC2A90-AB27-4C5D-9BFB-D9DE05E11BE9}" srcOrd="7" destOrd="0" presId="urn:microsoft.com/office/officeart/2005/8/layout/vList5"/>
    <dgm:cxn modelId="{9A71DBB5-83AC-4036-A67D-248B03957F10}" type="presParOf" srcId="{F4269347-694D-43B8-8BBA-49C46E6A314F}" destId="{EC15B4A2-C7A9-464E-8A3A-DD53916CD5BA}" srcOrd="8" destOrd="0" presId="urn:microsoft.com/office/officeart/2005/8/layout/vList5"/>
    <dgm:cxn modelId="{802E674E-5FB3-4C09-90F0-0826248C1322}" type="presParOf" srcId="{EC15B4A2-C7A9-464E-8A3A-DD53916CD5BA}" destId="{13437291-DF54-43CF-B207-2C7BD3451216}" srcOrd="0" destOrd="0" presId="urn:microsoft.com/office/officeart/2005/8/layout/vList5"/>
    <dgm:cxn modelId="{C94C0A34-E77C-4D42-A974-CC7017AAD2A3}" type="presParOf" srcId="{F4269347-694D-43B8-8BBA-49C46E6A314F}" destId="{BD2E2F3E-B82E-4AE6-9AF7-4337916542E0}" srcOrd="9" destOrd="0" presId="urn:microsoft.com/office/officeart/2005/8/layout/vList5"/>
    <dgm:cxn modelId="{50F1DB8B-F16B-4F94-BCF8-B8398D3E6938}" type="presParOf" srcId="{F4269347-694D-43B8-8BBA-49C46E6A314F}" destId="{6C4E9B2C-23F0-402D-8CB4-76EF14A6434A}" srcOrd="10" destOrd="0" presId="urn:microsoft.com/office/officeart/2005/8/layout/vList5"/>
    <dgm:cxn modelId="{95BAC35F-3578-4F08-B14B-A99695C7EAB0}" type="presParOf" srcId="{6C4E9B2C-23F0-402D-8CB4-76EF14A6434A}" destId="{4B1D8EFD-5FBB-40F3-805E-CF974E6661C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26A338-0699-4A8F-A6CF-01D140E1FD32}" type="doc">
      <dgm:prSet loTypeId="urn:microsoft.com/office/officeart/2005/8/layout/hProcess10#4" loCatId="process" qsTypeId="urn:microsoft.com/office/officeart/2005/8/quickstyle/3d1" qsCatId="3D" csTypeId="urn:microsoft.com/office/officeart/2005/8/colors/colorful1#4" csCatId="colorful" phldr="1"/>
      <dgm:spPr/>
      <dgm:t>
        <a:bodyPr/>
        <a:lstStyle/>
        <a:p>
          <a:endParaRPr lang="en-GB"/>
        </a:p>
      </dgm:t>
    </dgm:pt>
    <dgm:pt modelId="{78BD5DAE-7C14-4C26-8798-E76BF622E17C}">
      <dgm:prSet phldrT="[Text]"/>
      <dgm:spPr>
        <a:solidFill>
          <a:schemeClr val="tx2">
            <a:lumMod val="60000"/>
            <a:lumOff val="40000"/>
          </a:schemeClr>
        </a:solidFill>
      </dgm:spPr>
      <dgm:t>
        <a:bodyPr/>
        <a:lstStyle/>
        <a:p>
          <a:r>
            <a:rPr lang="el-GR" dirty="0">
              <a:solidFill>
                <a:sysClr val="windowText" lastClr="000000"/>
              </a:solidFill>
            </a:rPr>
            <a:t>Αρχάριος </a:t>
          </a:r>
          <a:endParaRPr lang="en-GB" dirty="0">
            <a:solidFill>
              <a:sysClr val="windowText" lastClr="000000"/>
            </a:solidFill>
          </a:endParaRPr>
        </a:p>
      </dgm:t>
    </dgm:pt>
    <dgm:pt modelId="{FD2538A6-E854-494A-9483-DF6670C14C36}" type="parTrans" cxnId="{04B1D02C-A8D3-4FC0-9CB5-9AF1F23CD2B4}">
      <dgm:prSet/>
      <dgm:spPr/>
      <dgm:t>
        <a:bodyPr/>
        <a:lstStyle/>
        <a:p>
          <a:endParaRPr lang="en-GB"/>
        </a:p>
      </dgm:t>
    </dgm:pt>
    <dgm:pt modelId="{4BA0E8F8-CA09-4640-862B-3F6260B9407F}" type="sibTrans" cxnId="{04B1D02C-A8D3-4FC0-9CB5-9AF1F23CD2B4}">
      <dgm:prSet/>
      <dgm:spPr/>
      <dgm:t>
        <a:bodyPr/>
        <a:lstStyle/>
        <a:p>
          <a:endParaRPr lang="en-GB"/>
        </a:p>
      </dgm:t>
    </dgm:pt>
    <dgm:pt modelId="{6E8624DD-2C14-4C51-BBD7-DF57732527C4}">
      <dgm:prSet phldrT="[Text]"/>
      <dgm:spPr>
        <a:solidFill>
          <a:schemeClr val="accent1">
            <a:lumMod val="20000"/>
            <a:lumOff val="80000"/>
          </a:schemeClr>
        </a:solidFill>
      </dgm:spPr>
      <dgm:t>
        <a:bodyPr/>
        <a:lstStyle/>
        <a:p>
          <a:r>
            <a:rPr lang="el-GR" dirty="0">
              <a:solidFill>
                <a:sysClr val="windowText" lastClr="000000"/>
              </a:solidFill>
            </a:rPr>
            <a:t>Αργυρό Τρίφυλλο </a:t>
          </a:r>
          <a:endParaRPr lang="en-GB" dirty="0">
            <a:solidFill>
              <a:sysClr val="windowText" lastClr="000000"/>
            </a:solidFill>
          </a:endParaRPr>
        </a:p>
      </dgm:t>
    </dgm:pt>
    <dgm:pt modelId="{9C836AFD-8011-4A3D-94EF-3FEC8B11E152}" type="parTrans" cxnId="{323F0BB0-0C56-4F9E-9D64-4551B95FC1B8}">
      <dgm:prSet/>
      <dgm:spPr/>
      <dgm:t>
        <a:bodyPr/>
        <a:lstStyle/>
        <a:p>
          <a:endParaRPr lang="en-GB"/>
        </a:p>
      </dgm:t>
    </dgm:pt>
    <dgm:pt modelId="{A39072E5-E2E1-4092-8783-9942D59B50EF}" type="sibTrans" cxnId="{323F0BB0-0C56-4F9E-9D64-4551B95FC1B8}">
      <dgm:prSet/>
      <dgm:spPr/>
      <dgm:t>
        <a:bodyPr/>
        <a:lstStyle/>
        <a:p>
          <a:endParaRPr lang="en-GB"/>
        </a:p>
      </dgm:t>
    </dgm:pt>
    <dgm:pt modelId="{3555E7A2-7C51-44F2-B67C-879924FBCEA5}">
      <dgm:prSet phldrT="[Text]"/>
      <dgm:spPr>
        <a:solidFill>
          <a:srgbClr val="83661D"/>
        </a:solidFill>
      </dgm:spPr>
      <dgm:t>
        <a:bodyPr/>
        <a:lstStyle/>
        <a:p>
          <a:r>
            <a:rPr lang="el-GR" dirty="0">
              <a:solidFill>
                <a:sysClr val="windowText" lastClr="000000"/>
              </a:solidFill>
            </a:rPr>
            <a:t>Χάλκινο Τρίφυλλο </a:t>
          </a:r>
          <a:endParaRPr lang="en-GB" dirty="0">
            <a:solidFill>
              <a:sysClr val="windowText" lastClr="000000"/>
            </a:solidFill>
          </a:endParaRPr>
        </a:p>
      </dgm:t>
    </dgm:pt>
    <dgm:pt modelId="{7FDDC2B5-3C9A-447F-8F2C-AC9481678FCF}" type="parTrans" cxnId="{4A8C33BA-0245-41CE-819B-77AB1E3ADAFC}">
      <dgm:prSet/>
      <dgm:spPr/>
      <dgm:t>
        <a:bodyPr/>
        <a:lstStyle/>
        <a:p>
          <a:endParaRPr lang="en-GB"/>
        </a:p>
      </dgm:t>
    </dgm:pt>
    <dgm:pt modelId="{BCBEA09E-BA11-48F2-8786-E21B3A4DAE1C}" type="sibTrans" cxnId="{4A8C33BA-0245-41CE-819B-77AB1E3ADAFC}">
      <dgm:prSet/>
      <dgm:spPr/>
      <dgm:t>
        <a:bodyPr/>
        <a:lstStyle/>
        <a:p>
          <a:endParaRPr lang="en-GB"/>
        </a:p>
      </dgm:t>
    </dgm:pt>
    <dgm:pt modelId="{5F45D2D6-81D9-4A68-AFE4-B8DA087C441A}">
      <dgm:prSet phldrT="[Text]"/>
      <dgm:spPr>
        <a:solidFill>
          <a:schemeClr val="tx2">
            <a:lumMod val="60000"/>
            <a:lumOff val="40000"/>
          </a:schemeClr>
        </a:solidFill>
      </dgm:spPr>
      <dgm:t>
        <a:bodyPr/>
        <a:lstStyle/>
        <a:p>
          <a:r>
            <a:rPr lang="el-GR"/>
            <a:t>Προσαρμογή και Εξοικείωση </a:t>
          </a:r>
          <a:endParaRPr lang="en-GB"/>
        </a:p>
      </dgm:t>
    </dgm:pt>
    <dgm:pt modelId="{D912AB8E-C064-4CC5-9E35-D8409D30F467}" type="parTrans" cxnId="{C9D07784-4F76-4FF6-8105-3FC3BF298DCC}">
      <dgm:prSet/>
      <dgm:spPr/>
      <dgm:t>
        <a:bodyPr/>
        <a:lstStyle/>
        <a:p>
          <a:endParaRPr lang="en-GB"/>
        </a:p>
      </dgm:t>
    </dgm:pt>
    <dgm:pt modelId="{509214BA-9211-43BA-A356-37F32811F1A6}" type="sibTrans" cxnId="{C9D07784-4F76-4FF6-8105-3FC3BF298DCC}">
      <dgm:prSet/>
      <dgm:spPr/>
      <dgm:t>
        <a:bodyPr/>
        <a:lstStyle/>
        <a:p>
          <a:endParaRPr lang="en-GB"/>
        </a:p>
      </dgm:t>
    </dgm:pt>
    <dgm:pt modelId="{B3B872CF-612D-4FF7-A435-B0C90F9F923A}">
      <dgm:prSet phldrT="[Text]"/>
      <dgm:spPr>
        <a:solidFill>
          <a:schemeClr val="tx2">
            <a:lumMod val="60000"/>
            <a:lumOff val="40000"/>
          </a:schemeClr>
        </a:solidFill>
      </dgm:spPr>
      <dgm:t>
        <a:bodyPr/>
        <a:lstStyle/>
        <a:p>
          <a:r>
            <a:rPr lang="el-GR"/>
            <a:t>Βασική Προσκοπική Τεχνική </a:t>
          </a:r>
          <a:endParaRPr lang="en-GB"/>
        </a:p>
      </dgm:t>
    </dgm:pt>
    <dgm:pt modelId="{BAF5BC3D-D819-4A1C-A1D5-0734815B26F0}" type="parTrans" cxnId="{92EDB5E6-152B-449A-9809-27F75DC10108}">
      <dgm:prSet/>
      <dgm:spPr/>
      <dgm:t>
        <a:bodyPr/>
        <a:lstStyle/>
        <a:p>
          <a:endParaRPr lang="en-GB"/>
        </a:p>
      </dgm:t>
    </dgm:pt>
    <dgm:pt modelId="{8AD7B47E-D9FE-4D0E-8E23-7BFF531B5CC4}" type="sibTrans" cxnId="{92EDB5E6-152B-449A-9809-27F75DC10108}">
      <dgm:prSet/>
      <dgm:spPr/>
      <dgm:t>
        <a:bodyPr/>
        <a:lstStyle/>
        <a:p>
          <a:endParaRPr lang="en-GB"/>
        </a:p>
      </dgm:t>
    </dgm:pt>
    <dgm:pt modelId="{6BDC6C41-F90D-4D12-BAA3-A6811194330E}">
      <dgm:prSet phldrT="[Text]"/>
      <dgm:spPr>
        <a:solidFill>
          <a:schemeClr val="tx2">
            <a:lumMod val="60000"/>
            <a:lumOff val="40000"/>
          </a:schemeClr>
        </a:solidFill>
      </dgm:spPr>
      <dgm:t>
        <a:bodyPr/>
        <a:lstStyle/>
        <a:p>
          <a:r>
            <a:rPr lang="el-GR"/>
            <a:t>Συμμετοχή (Ενωμοτιακή και Ομαδική Δράση)</a:t>
          </a:r>
          <a:endParaRPr lang="en-GB"/>
        </a:p>
      </dgm:t>
    </dgm:pt>
    <dgm:pt modelId="{D8DC08BD-CE59-4ED6-A49F-F199E56690C4}" type="parTrans" cxnId="{77B347BD-D2C5-46C9-891E-916088F61608}">
      <dgm:prSet/>
      <dgm:spPr/>
      <dgm:t>
        <a:bodyPr/>
        <a:lstStyle/>
        <a:p>
          <a:endParaRPr lang="en-GB"/>
        </a:p>
      </dgm:t>
    </dgm:pt>
    <dgm:pt modelId="{0BCAFD3D-F2A6-40AF-BDD8-6825569C0E78}" type="sibTrans" cxnId="{77B347BD-D2C5-46C9-891E-916088F61608}">
      <dgm:prSet/>
      <dgm:spPr/>
      <dgm:t>
        <a:bodyPr/>
        <a:lstStyle/>
        <a:p>
          <a:endParaRPr lang="en-GB"/>
        </a:p>
      </dgm:t>
    </dgm:pt>
    <dgm:pt modelId="{D0DC3A5F-E1EF-4BAD-8B15-99C306EA9767}">
      <dgm:prSet phldrT="[Text]"/>
      <dgm:spPr>
        <a:solidFill>
          <a:schemeClr val="tx2">
            <a:lumMod val="60000"/>
            <a:lumOff val="40000"/>
          </a:schemeClr>
        </a:solidFill>
      </dgm:spPr>
      <dgm:t>
        <a:bodyPr/>
        <a:lstStyle/>
        <a:p>
          <a:r>
            <a:rPr lang="el-GR"/>
            <a:t>Υγεία - Α'Βοήθειες</a:t>
          </a:r>
          <a:endParaRPr lang="en-GB"/>
        </a:p>
      </dgm:t>
    </dgm:pt>
    <dgm:pt modelId="{5E9A9B06-EF7E-4F48-9276-E663DE91651A}" type="parTrans" cxnId="{22BB73F2-1042-4883-BA1F-5312CAC14AD6}">
      <dgm:prSet/>
      <dgm:spPr/>
      <dgm:t>
        <a:bodyPr/>
        <a:lstStyle/>
        <a:p>
          <a:endParaRPr lang="en-GB"/>
        </a:p>
      </dgm:t>
    </dgm:pt>
    <dgm:pt modelId="{40DCBF26-A289-41F6-90E4-263C4B297714}" type="sibTrans" cxnId="{22BB73F2-1042-4883-BA1F-5312CAC14AD6}">
      <dgm:prSet/>
      <dgm:spPr/>
      <dgm:t>
        <a:bodyPr/>
        <a:lstStyle/>
        <a:p>
          <a:endParaRPr lang="en-GB"/>
        </a:p>
      </dgm:t>
    </dgm:pt>
    <dgm:pt modelId="{689D8D87-EEAF-42DB-A8C4-211C96C7C7C3}">
      <dgm:prSet phldrT="[Text]"/>
      <dgm:spPr>
        <a:solidFill>
          <a:srgbClr val="83661D"/>
        </a:solidFill>
      </dgm:spPr>
      <dgm:t>
        <a:bodyPr/>
        <a:lstStyle/>
        <a:p>
          <a:r>
            <a:rPr lang="el-GR"/>
            <a:t>Προσωπική Ανάπτυξη και βελτίωση </a:t>
          </a:r>
          <a:endParaRPr lang="en-GB"/>
        </a:p>
      </dgm:t>
    </dgm:pt>
    <dgm:pt modelId="{7AE41370-68B6-486C-8412-C4985D0C5158}" type="parTrans" cxnId="{3BFD4B4F-3D65-4B28-805E-DEC5ADD9C554}">
      <dgm:prSet/>
      <dgm:spPr/>
      <dgm:t>
        <a:bodyPr/>
        <a:lstStyle/>
        <a:p>
          <a:endParaRPr lang="en-GB"/>
        </a:p>
      </dgm:t>
    </dgm:pt>
    <dgm:pt modelId="{82666D04-1CDF-40E5-A66E-19681DDFA0E7}" type="sibTrans" cxnId="{3BFD4B4F-3D65-4B28-805E-DEC5ADD9C554}">
      <dgm:prSet/>
      <dgm:spPr/>
      <dgm:t>
        <a:bodyPr/>
        <a:lstStyle/>
        <a:p>
          <a:endParaRPr lang="en-GB"/>
        </a:p>
      </dgm:t>
    </dgm:pt>
    <dgm:pt modelId="{5EA2AAC0-93F5-4296-B13B-117E4C362761}">
      <dgm:prSet phldrT="[Text]"/>
      <dgm:spPr>
        <a:solidFill>
          <a:schemeClr val="tx2">
            <a:lumMod val="60000"/>
            <a:lumOff val="40000"/>
          </a:schemeClr>
        </a:solidFill>
      </dgm:spPr>
      <dgm:t>
        <a:bodyPr/>
        <a:lstStyle/>
        <a:p>
          <a:r>
            <a:rPr lang="el-GR"/>
            <a:t>Προσωπική δέσμευση </a:t>
          </a:r>
          <a:endParaRPr lang="en-GB"/>
        </a:p>
      </dgm:t>
    </dgm:pt>
    <dgm:pt modelId="{DFADBB85-9728-4243-A229-4BC01EC55903}" type="parTrans" cxnId="{95B43CC0-F0D7-47BE-A492-DA1F4EB9206A}">
      <dgm:prSet/>
      <dgm:spPr/>
      <dgm:t>
        <a:bodyPr/>
        <a:lstStyle/>
        <a:p>
          <a:endParaRPr lang="en-GB"/>
        </a:p>
      </dgm:t>
    </dgm:pt>
    <dgm:pt modelId="{04DC4291-65B3-4956-BEFF-8B553A77F1A8}" type="sibTrans" cxnId="{95B43CC0-F0D7-47BE-A492-DA1F4EB9206A}">
      <dgm:prSet/>
      <dgm:spPr/>
      <dgm:t>
        <a:bodyPr/>
        <a:lstStyle/>
        <a:p>
          <a:endParaRPr lang="en-GB"/>
        </a:p>
      </dgm:t>
    </dgm:pt>
    <dgm:pt modelId="{351E8334-8553-4209-845E-8FC32FA9555B}">
      <dgm:prSet phldrT="[Text]"/>
      <dgm:spPr>
        <a:solidFill>
          <a:schemeClr val="tx2">
            <a:lumMod val="60000"/>
            <a:lumOff val="40000"/>
          </a:schemeClr>
        </a:solidFill>
      </dgm:spPr>
      <dgm:t>
        <a:bodyPr/>
        <a:lstStyle/>
        <a:p>
          <a:r>
            <a:rPr lang="el-GR"/>
            <a:t>Υπαίθρια Ζωή - Διαβίωση</a:t>
          </a:r>
          <a:endParaRPr lang="en-GB"/>
        </a:p>
      </dgm:t>
    </dgm:pt>
    <dgm:pt modelId="{7A270838-1D51-457E-A9E0-741B7AF008CE}" type="parTrans" cxnId="{6EEF3FAE-002B-4BA7-ADC7-EB0ECC2004C5}">
      <dgm:prSet/>
      <dgm:spPr/>
      <dgm:t>
        <a:bodyPr/>
        <a:lstStyle/>
        <a:p>
          <a:endParaRPr lang="en-GB"/>
        </a:p>
      </dgm:t>
    </dgm:pt>
    <dgm:pt modelId="{F6C7C4D8-2B14-4F40-BE11-E600C9AB4C93}" type="sibTrans" cxnId="{6EEF3FAE-002B-4BA7-ADC7-EB0ECC2004C5}">
      <dgm:prSet/>
      <dgm:spPr/>
      <dgm:t>
        <a:bodyPr/>
        <a:lstStyle/>
        <a:p>
          <a:endParaRPr lang="en-GB"/>
        </a:p>
      </dgm:t>
    </dgm:pt>
    <dgm:pt modelId="{F63D9A9E-D188-4DA2-8851-EC1D3EE8B27F}">
      <dgm:prSet phldrT="[Text]"/>
      <dgm:spPr>
        <a:solidFill>
          <a:srgbClr val="83661D"/>
        </a:solidFill>
      </dgm:spPr>
      <dgm:t>
        <a:bodyPr/>
        <a:lstStyle/>
        <a:p>
          <a:r>
            <a:rPr lang="el-GR"/>
            <a:t>Προσκοπικές Δεξιότητες </a:t>
          </a:r>
          <a:endParaRPr lang="en-GB"/>
        </a:p>
      </dgm:t>
    </dgm:pt>
    <dgm:pt modelId="{1330BE70-D566-4D23-8814-AB32DB31306C}" type="parTrans" cxnId="{D08B94CF-E65D-4076-887E-F14FB6F96765}">
      <dgm:prSet/>
      <dgm:spPr/>
      <dgm:t>
        <a:bodyPr/>
        <a:lstStyle/>
        <a:p>
          <a:endParaRPr lang="en-GB"/>
        </a:p>
      </dgm:t>
    </dgm:pt>
    <dgm:pt modelId="{5E538CCC-C0D5-424C-B203-F21AADF16348}" type="sibTrans" cxnId="{D08B94CF-E65D-4076-887E-F14FB6F96765}">
      <dgm:prSet/>
      <dgm:spPr/>
      <dgm:t>
        <a:bodyPr/>
        <a:lstStyle/>
        <a:p>
          <a:endParaRPr lang="en-GB"/>
        </a:p>
      </dgm:t>
    </dgm:pt>
    <dgm:pt modelId="{4EF3E321-DA60-4C21-A54A-7DB3D42A6F76}">
      <dgm:prSet phldrT="[Text]"/>
      <dgm:spPr>
        <a:solidFill>
          <a:srgbClr val="83661D"/>
        </a:solidFill>
      </dgm:spPr>
      <dgm:t>
        <a:bodyPr/>
        <a:lstStyle/>
        <a:p>
          <a:r>
            <a:rPr lang="el-GR"/>
            <a:t>Πατριδογνωσία </a:t>
          </a:r>
          <a:endParaRPr lang="en-GB"/>
        </a:p>
      </dgm:t>
    </dgm:pt>
    <dgm:pt modelId="{F759CFCC-40DC-4740-90B8-27BF27EC6640}" type="parTrans" cxnId="{C0A59E0D-DA92-45EE-A985-8951362CBB03}">
      <dgm:prSet/>
      <dgm:spPr/>
      <dgm:t>
        <a:bodyPr/>
        <a:lstStyle/>
        <a:p>
          <a:endParaRPr lang="en-GB"/>
        </a:p>
      </dgm:t>
    </dgm:pt>
    <dgm:pt modelId="{E7612DEA-38CA-475F-984C-00DE0AA2A733}" type="sibTrans" cxnId="{C0A59E0D-DA92-45EE-A985-8951362CBB03}">
      <dgm:prSet/>
      <dgm:spPr/>
      <dgm:t>
        <a:bodyPr/>
        <a:lstStyle/>
        <a:p>
          <a:endParaRPr lang="en-GB"/>
        </a:p>
      </dgm:t>
    </dgm:pt>
    <dgm:pt modelId="{00BCA34D-5D98-4D63-89FF-E90AC0F86F39}">
      <dgm:prSet phldrT="[Text]"/>
      <dgm:spPr>
        <a:solidFill>
          <a:srgbClr val="83661D"/>
        </a:solidFill>
      </dgm:spPr>
      <dgm:t>
        <a:bodyPr/>
        <a:lstStyle/>
        <a:p>
          <a:r>
            <a:rPr lang="el-GR"/>
            <a:t>Φυσικό περιβάλλον και Διαβίωση στη φύση </a:t>
          </a:r>
          <a:endParaRPr lang="en-GB"/>
        </a:p>
      </dgm:t>
    </dgm:pt>
    <dgm:pt modelId="{39E1A936-DD46-46A2-AAB7-C1636A2254CA}" type="parTrans" cxnId="{484E7586-E536-42B1-9386-D7EB6F50DAB6}">
      <dgm:prSet/>
      <dgm:spPr/>
      <dgm:t>
        <a:bodyPr/>
        <a:lstStyle/>
        <a:p>
          <a:endParaRPr lang="en-GB"/>
        </a:p>
      </dgm:t>
    </dgm:pt>
    <dgm:pt modelId="{F402752F-4352-411A-85DD-E51B2D5D6A0B}" type="sibTrans" cxnId="{484E7586-E536-42B1-9386-D7EB6F50DAB6}">
      <dgm:prSet/>
      <dgm:spPr/>
      <dgm:t>
        <a:bodyPr/>
        <a:lstStyle/>
        <a:p>
          <a:endParaRPr lang="en-GB"/>
        </a:p>
      </dgm:t>
    </dgm:pt>
    <dgm:pt modelId="{61C189B8-DF3E-49F3-9EB4-A0F6F153814B}">
      <dgm:prSet phldrT="[Text]"/>
      <dgm:spPr>
        <a:solidFill>
          <a:srgbClr val="83661D"/>
        </a:solidFill>
      </dgm:spPr>
      <dgm:t>
        <a:bodyPr/>
        <a:lstStyle/>
        <a:p>
          <a:r>
            <a:rPr lang="el-GR" dirty="0"/>
            <a:t>Κοινοτική  Ανάπτυξη</a:t>
          </a:r>
          <a:endParaRPr lang="en-GB" dirty="0"/>
        </a:p>
      </dgm:t>
    </dgm:pt>
    <dgm:pt modelId="{4868B9E5-EB89-4778-90AB-3C446143725A}" type="parTrans" cxnId="{E77FCF6C-23EE-4C58-B3CD-589161584AA9}">
      <dgm:prSet/>
      <dgm:spPr/>
      <dgm:t>
        <a:bodyPr/>
        <a:lstStyle/>
        <a:p>
          <a:endParaRPr lang="en-GB"/>
        </a:p>
      </dgm:t>
    </dgm:pt>
    <dgm:pt modelId="{5EC88D0C-BAB6-44A0-80D8-A3A835BD5AD9}" type="sibTrans" cxnId="{E77FCF6C-23EE-4C58-B3CD-589161584AA9}">
      <dgm:prSet/>
      <dgm:spPr/>
      <dgm:t>
        <a:bodyPr/>
        <a:lstStyle/>
        <a:p>
          <a:endParaRPr lang="en-GB"/>
        </a:p>
      </dgm:t>
    </dgm:pt>
    <dgm:pt modelId="{C00F77AB-9CEF-4645-A377-00827800E7C6}">
      <dgm:prSet phldrT="[Text]"/>
      <dgm:spPr>
        <a:solidFill>
          <a:srgbClr val="83661D"/>
        </a:solidFill>
      </dgm:spPr>
      <dgm:t>
        <a:bodyPr/>
        <a:lstStyle/>
        <a:p>
          <a:r>
            <a:rPr lang="el-GR"/>
            <a:t>Υγεία - Α'Βοήθειες</a:t>
          </a:r>
          <a:endParaRPr lang="en-GB"/>
        </a:p>
      </dgm:t>
    </dgm:pt>
    <dgm:pt modelId="{BF8B5548-84DC-476F-9547-057F7452A20C}" type="parTrans" cxnId="{E19C4C9D-EC93-4986-9F16-7B84CC991E79}">
      <dgm:prSet/>
      <dgm:spPr/>
      <dgm:t>
        <a:bodyPr/>
        <a:lstStyle/>
        <a:p>
          <a:endParaRPr lang="en-GB"/>
        </a:p>
      </dgm:t>
    </dgm:pt>
    <dgm:pt modelId="{A7668EBD-C5EA-4C75-B1F3-E3C434710BF8}" type="sibTrans" cxnId="{E19C4C9D-EC93-4986-9F16-7B84CC991E79}">
      <dgm:prSet/>
      <dgm:spPr/>
      <dgm:t>
        <a:bodyPr/>
        <a:lstStyle/>
        <a:p>
          <a:endParaRPr lang="en-GB"/>
        </a:p>
      </dgm:t>
    </dgm:pt>
    <dgm:pt modelId="{990FB615-4C78-460E-B69D-D1F436C5DA32}">
      <dgm:prSet phldrT="[Text]"/>
      <dgm:spPr>
        <a:solidFill>
          <a:srgbClr val="83661D"/>
        </a:solidFill>
      </dgm:spPr>
      <dgm:t>
        <a:bodyPr/>
        <a:lstStyle/>
        <a:p>
          <a:r>
            <a:rPr lang="el-GR"/>
            <a:t>Προσωπική Ανασκόπηση </a:t>
          </a:r>
          <a:endParaRPr lang="en-GB"/>
        </a:p>
      </dgm:t>
    </dgm:pt>
    <dgm:pt modelId="{E66AC56E-DB42-45AD-88D8-47D9551949A3}" type="parTrans" cxnId="{A4E459ED-99BE-48D7-9CA4-5107E119B0F6}">
      <dgm:prSet/>
      <dgm:spPr/>
      <dgm:t>
        <a:bodyPr/>
        <a:lstStyle/>
        <a:p>
          <a:endParaRPr lang="en-GB"/>
        </a:p>
      </dgm:t>
    </dgm:pt>
    <dgm:pt modelId="{CC416F82-E81E-4FBC-ADC8-36FE2B0E6217}" type="sibTrans" cxnId="{A4E459ED-99BE-48D7-9CA4-5107E119B0F6}">
      <dgm:prSet/>
      <dgm:spPr/>
      <dgm:t>
        <a:bodyPr/>
        <a:lstStyle/>
        <a:p>
          <a:endParaRPr lang="en-GB"/>
        </a:p>
      </dgm:t>
    </dgm:pt>
    <dgm:pt modelId="{1231C6E5-573E-4679-9901-94FB7D9B6F44}">
      <dgm:prSet phldrT="[Text]"/>
      <dgm:spPr>
        <a:solidFill>
          <a:schemeClr val="accent1">
            <a:lumMod val="20000"/>
            <a:lumOff val="80000"/>
          </a:schemeClr>
        </a:solidFill>
      </dgm:spPr>
      <dgm:t>
        <a:bodyPr/>
        <a:lstStyle/>
        <a:p>
          <a:r>
            <a:rPr lang="el-GR">
              <a:solidFill>
                <a:sysClr val="windowText" lastClr="000000"/>
              </a:solidFill>
            </a:rPr>
            <a:t>Προσκοπικές Δεξιότητες</a:t>
          </a:r>
          <a:endParaRPr lang="en-GB">
            <a:solidFill>
              <a:sysClr val="windowText" lastClr="000000"/>
            </a:solidFill>
          </a:endParaRPr>
        </a:p>
      </dgm:t>
    </dgm:pt>
    <dgm:pt modelId="{57215C1A-7038-43AA-819E-74DE46F6B11A}" type="parTrans" cxnId="{38DA648A-E4F7-433B-9C22-7E411C23FCE7}">
      <dgm:prSet/>
      <dgm:spPr/>
      <dgm:t>
        <a:bodyPr/>
        <a:lstStyle/>
        <a:p>
          <a:endParaRPr lang="en-GB"/>
        </a:p>
      </dgm:t>
    </dgm:pt>
    <dgm:pt modelId="{3B070055-DFA4-4AF5-A796-A9785ABD1FF2}" type="sibTrans" cxnId="{38DA648A-E4F7-433B-9C22-7E411C23FCE7}">
      <dgm:prSet/>
      <dgm:spPr/>
      <dgm:t>
        <a:bodyPr/>
        <a:lstStyle/>
        <a:p>
          <a:endParaRPr lang="en-GB"/>
        </a:p>
      </dgm:t>
    </dgm:pt>
    <dgm:pt modelId="{A0E502E6-6846-4707-91A8-75E761FC5D0D}">
      <dgm:prSet phldrT="[Text]"/>
      <dgm:spPr>
        <a:solidFill>
          <a:srgbClr val="E7B731"/>
        </a:solidFill>
      </dgm:spPr>
      <dgm:t>
        <a:bodyPr/>
        <a:lstStyle/>
        <a:p>
          <a:r>
            <a:rPr lang="el-GR" dirty="0">
              <a:solidFill>
                <a:sysClr val="windowText" lastClr="000000"/>
              </a:solidFill>
            </a:rPr>
            <a:t> Χρυσό Τρίφυλλο </a:t>
          </a:r>
          <a:endParaRPr lang="en-GB" dirty="0">
            <a:solidFill>
              <a:sysClr val="windowText" lastClr="000000"/>
            </a:solidFill>
          </a:endParaRPr>
        </a:p>
      </dgm:t>
    </dgm:pt>
    <dgm:pt modelId="{ECA6A619-F54D-4193-B6A4-186A2E6CDF1E}" type="parTrans" cxnId="{9E538713-0C49-4DF8-A0F9-B5CF96D9C1E2}">
      <dgm:prSet/>
      <dgm:spPr/>
      <dgm:t>
        <a:bodyPr/>
        <a:lstStyle/>
        <a:p>
          <a:endParaRPr lang="en-GB"/>
        </a:p>
      </dgm:t>
    </dgm:pt>
    <dgm:pt modelId="{C39C7E2B-8331-49F5-A9E7-8098CE0CD4EF}" type="sibTrans" cxnId="{9E538713-0C49-4DF8-A0F9-B5CF96D9C1E2}">
      <dgm:prSet/>
      <dgm:spPr/>
      <dgm:t>
        <a:bodyPr/>
        <a:lstStyle/>
        <a:p>
          <a:endParaRPr lang="en-GB"/>
        </a:p>
      </dgm:t>
    </dgm:pt>
    <dgm:pt modelId="{A067AAC3-4426-49FE-82D5-2FC4BF396018}">
      <dgm:prSet phldrT="[Text]"/>
      <dgm:spPr>
        <a:solidFill>
          <a:schemeClr val="accent1">
            <a:lumMod val="20000"/>
            <a:lumOff val="80000"/>
          </a:schemeClr>
        </a:solidFill>
      </dgm:spPr>
      <dgm:t>
        <a:bodyPr/>
        <a:lstStyle/>
        <a:p>
          <a:r>
            <a:rPr lang="el-GR">
              <a:solidFill>
                <a:sysClr val="windowText" lastClr="000000"/>
              </a:solidFill>
            </a:rPr>
            <a:t>Κοινωνία και Πολιτισμός </a:t>
          </a:r>
          <a:endParaRPr lang="en-GB">
            <a:solidFill>
              <a:sysClr val="windowText" lastClr="000000"/>
            </a:solidFill>
          </a:endParaRPr>
        </a:p>
      </dgm:t>
    </dgm:pt>
    <dgm:pt modelId="{C0B09AD7-3C79-48BA-B0D5-08004CE34ADA}" type="parTrans" cxnId="{F286C05E-FDB8-43CD-928E-529A22760BB2}">
      <dgm:prSet/>
      <dgm:spPr/>
      <dgm:t>
        <a:bodyPr/>
        <a:lstStyle/>
        <a:p>
          <a:endParaRPr lang="en-GB"/>
        </a:p>
      </dgm:t>
    </dgm:pt>
    <dgm:pt modelId="{ADFB1CC3-1849-49C3-85BE-9DEA22DC9D8A}" type="sibTrans" cxnId="{F286C05E-FDB8-43CD-928E-529A22760BB2}">
      <dgm:prSet/>
      <dgm:spPr/>
      <dgm:t>
        <a:bodyPr/>
        <a:lstStyle/>
        <a:p>
          <a:endParaRPr lang="en-GB"/>
        </a:p>
      </dgm:t>
    </dgm:pt>
    <dgm:pt modelId="{50A964B9-19CF-479E-9BD7-7422121016BD}">
      <dgm:prSet phldrT="[Text]"/>
      <dgm:spPr>
        <a:solidFill>
          <a:schemeClr val="accent1">
            <a:lumMod val="20000"/>
            <a:lumOff val="80000"/>
          </a:schemeClr>
        </a:solidFill>
      </dgm:spPr>
      <dgm:t>
        <a:bodyPr/>
        <a:lstStyle/>
        <a:p>
          <a:r>
            <a:rPr lang="el-GR">
              <a:solidFill>
                <a:sysClr val="windowText" lastClr="000000"/>
              </a:solidFill>
            </a:rPr>
            <a:t>Υπαίθρια Ζωή και Δράση </a:t>
          </a:r>
          <a:endParaRPr lang="en-GB">
            <a:solidFill>
              <a:sysClr val="windowText" lastClr="000000"/>
            </a:solidFill>
          </a:endParaRPr>
        </a:p>
      </dgm:t>
    </dgm:pt>
    <dgm:pt modelId="{642CE725-7EF7-40DE-830A-139252065D21}" type="parTrans" cxnId="{D6AB202B-CFB0-4752-AD3D-97E828480D3D}">
      <dgm:prSet/>
      <dgm:spPr/>
      <dgm:t>
        <a:bodyPr/>
        <a:lstStyle/>
        <a:p>
          <a:endParaRPr lang="en-GB"/>
        </a:p>
      </dgm:t>
    </dgm:pt>
    <dgm:pt modelId="{AEF2DE7F-25DF-46F9-B0EB-51D79B5D4141}" type="sibTrans" cxnId="{D6AB202B-CFB0-4752-AD3D-97E828480D3D}">
      <dgm:prSet/>
      <dgm:spPr/>
      <dgm:t>
        <a:bodyPr/>
        <a:lstStyle/>
        <a:p>
          <a:endParaRPr lang="en-GB"/>
        </a:p>
      </dgm:t>
    </dgm:pt>
    <dgm:pt modelId="{F9060887-2C3F-4F0B-84AD-2CD52E5337BB}">
      <dgm:prSet phldrT="[Text]"/>
      <dgm:spPr>
        <a:solidFill>
          <a:schemeClr val="accent1">
            <a:lumMod val="20000"/>
            <a:lumOff val="80000"/>
          </a:schemeClr>
        </a:solidFill>
      </dgm:spPr>
      <dgm:t>
        <a:bodyPr/>
        <a:lstStyle/>
        <a:p>
          <a:r>
            <a:rPr lang="el-GR">
              <a:solidFill>
                <a:sysClr val="windowText" lastClr="000000"/>
              </a:solidFill>
            </a:rPr>
            <a:t>Φυσικό περιβάλλον και ανανεωσιμότητα </a:t>
          </a:r>
          <a:endParaRPr lang="en-GB">
            <a:solidFill>
              <a:sysClr val="windowText" lastClr="000000"/>
            </a:solidFill>
          </a:endParaRPr>
        </a:p>
      </dgm:t>
    </dgm:pt>
    <dgm:pt modelId="{3A17238F-40C1-4288-8936-1089654E6032}" type="parTrans" cxnId="{251AD5BE-B83D-4037-83C8-9FD7891DA96C}">
      <dgm:prSet/>
      <dgm:spPr/>
      <dgm:t>
        <a:bodyPr/>
        <a:lstStyle/>
        <a:p>
          <a:endParaRPr lang="en-GB"/>
        </a:p>
      </dgm:t>
    </dgm:pt>
    <dgm:pt modelId="{7EB454B2-7E1B-4EF7-BAAD-14078F1F0645}" type="sibTrans" cxnId="{251AD5BE-B83D-4037-83C8-9FD7891DA96C}">
      <dgm:prSet/>
      <dgm:spPr/>
      <dgm:t>
        <a:bodyPr/>
        <a:lstStyle/>
        <a:p>
          <a:endParaRPr lang="en-GB"/>
        </a:p>
      </dgm:t>
    </dgm:pt>
    <dgm:pt modelId="{4A8FCFCF-E4F3-4F88-A3B0-10FBC4D92E0A}">
      <dgm:prSet phldrT="[Text]"/>
      <dgm:spPr>
        <a:solidFill>
          <a:schemeClr val="accent1">
            <a:lumMod val="20000"/>
            <a:lumOff val="80000"/>
          </a:schemeClr>
        </a:solidFill>
      </dgm:spPr>
      <dgm:t>
        <a:bodyPr/>
        <a:lstStyle/>
        <a:p>
          <a:r>
            <a:rPr lang="el-GR">
              <a:solidFill>
                <a:sysClr val="windowText" lastClr="000000"/>
              </a:solidFill>
            </a:rPr>
            <a:t>Συμμετοχή ( Ενωμοτιακή και Ομαδική δράση) </a:t>
          </a:r>
          <a:endParaRPr lang="en-GB">
            <a:solidFill>
              <a:sysClr val="windowText" lastClr="000000"/>
            </a:solidFill>
          </a:endParaRPr>
        </a:p>
      </dgm:t>
    </dgm:pt>
    <dgm:pt modelId="{0306CF1A-C044-490F-940B-58AD75CEBFFA}" type="parTrans" cxnId="{2448AFAD-D78B-4B1D-9FE9-A1179E876ECD}">
      <dgm:prSet/>
      <dgm:spPr/>
      <dgm:t>
        <a:bodyPr/>
        <a:lstStyle/>
        <a:p>
          <a:endParaRPr lang="en-GB"/>
        </a:p>
      </dgm:t>
    </dgm:pt>
    <dgm:pt modelId="{7A9705D2-567F-4476-93A0-63075BEF8606}" type="sibTrans" cxnId="{2448AFAD-D78B-4B1D-9FE9-A1179E876ECD}">
      <dgm:prSet/>
      <dgm:spPr/>
      <dgm:t>
        <a:bodyPr/>
        <a:lstStyle/>
        <a:p>
          <a:endParaRPr lang="en-GB"/>
        </a:p>
      </dgm:t>
    </dgm:pt>
    <dgm:pt modelId="{E63092AC-3BC3-41C8-9BD2-EBBCECA22EC5}">
      <dgm:prSet phldrT="[Text]"/>
      <dgm:spPr>
        <a:solidFill>
          <a:srgbClr val="E7B731"/>
        </a:solidFill>
      </dgm:spPr>
      <dgm:t>
        <a:bodyPr/>
        <a:lstStyle/>
        <a:p>
          <a:r>
            <a:rPr lang="el-GR" dirty="0">
              <a:solidFill>
                <a:sysClr val="windowText" lastClr="000000"/>
              </a:solidFill>
            </a:rPr>
            <a:t>Αντιμετώπιση εκτάκτων Αναγκών </a:t>
          </a:r>
          <a:endParaRPr lang="en-GB" dirty="0">
            <a:solidFill>
              <a:sysClr val="windowText" lastClr="000000"/>
            </a:solidFill>
          </a:endParaRPr>
        </a:p>
      </dgm:t>
    </dgm:pt>
    <dgm:pt modelId="{90336842-60D6-4593-8755-4E61549696DD}" type="parTrans" cxnId="{882ADE40-3489-4858-9CD7-D1A5924E53B1}">
      <dgm:prSet/>
      <dgm:spPr/>
      <dgm:t>
        <a:bodyPr/>
        <a:lstStyle/>
        <a:p>
          <a:endParaRPr lang="en-GB"/>
        </a:p>
      </dgm:t>
    </dgm:pt>
    <dgm:pt modelId="{0B0153E6-A656-4FF5-90B2-CAF1B693F0AC}" type="sibTrans" cxnId="{882ADE40-3489-4858-9CD7-D1A5924E53B1}">
      <dgm:prSet/>
      <dgm:spPr/>
      <dgm:t>
        <a:bodyPr/>
        <a:lstStyle/>
        <a:p>
          <a:endParaRPr lang="en-GB"/>
        </a:p>
      </dgm:t>
    </dgm:pt>
    <dgm:pt modelId="{35EBB1DC-0CF6-490F-AAF3-AA1E6433C688}">
      <dgm:prSet phldrT="[Text]"/>
      <dgm:spPr>
        <a:solidFill>
          <a:schemeClr val="accent1">
            <a:lumMod val="20000"/>
            <a:lumOff val="80000"/>
          </a:schemeClr>
        </a:solidFill>
      </dgm:spPr>
      <dgm:t>
        <a:bodyPr/>
        <a:lstStyle/>
        <a:p>
          <a:r>
            <a:rPr lang="el-GR">
              <a:solidFill>
                <a:sysClr val="windowText" lastClr="000000"/>
              </a:solidFill>
            </a:rPr>
            <a:t>Προσωπική Ανασκόπηση </a:t>
          </a:r>
          <a:endParaRPr lang="en-GB">
            <a:solidFill>
              <a:sysClr val="windowText" lastClr="000000"/>
            </a:solidFill>
          </a:endParaRPr>
        </a:p>
      </dgm:t>
    </dgm:pt>
    <dgm:pt modelId="{1E076C4E-BFA3-49A0-BD18-0E4F60748EC6}" type="parTrans" cxnId="{FEDAD77B-916A-4AE0-8330-32DB5E9621BF}">
      <dgm:prSet/>
      <dgm:spPr/>
      <dgm:t>
        <a:bodyPr/>
        <a:lstStyle/>
        <a:p>
          <a:endParaRPr lang="en-GB"/>
        </a:p>
      </dgm:t>
    </dgm:pt>
    <dgm:pt modelId="{8963CB5C-7013-4950-94D8-1A67F52C604E}" type="sibTrans" cxnId="{FEDAD77B-916A-4AE0-8330-32DB5E9621BF}">
      <dgm:prSet/>
      <dgm:spPr/>
      <dgm:t>
        <a:bodyPr/>
        <a:lstStyle/>
        <a:p>
          <a:endParaRPr lang="en-GB"/>
        </a:p>
      </dgm:t>
    </dgm:pt>
    <dgm:pt modelId="{C68CCF87-CB51-4EF6-A4C2-1AA13037F006}">
      <dgm:prSet phldrT="[Text]"/>
      <dgm:spPr>
        <a:solidFill>
          <a:srgbClr val="E7B731"/>
        </a:solidFill>
      </dgm:spPr>
      <dgm:t>
        <a:bodyPr/>
        <a:lstStyle/>
        <a:p>
          <a:r>
            <a:rPr lang="el-GR" dirty="0">
              <a:solidFill>
                <a:sysClr val="windowText" lastClr="000000"/>
              </a:solidFill>
            </a:rPr>
            <a:t>Δεξιότητες και Προσκοπική  Τεχνική </a:t>
          </a:r>
          <a:endParaRPr lang="en-GB" dirty="0">
            <a:solidFill>
              <a:sysClr val="windowText" lastClr="000000"/>
            </a:solidFill>
          </a:endParaRPr>
        </a:p>
      </dgm:t>
    </dgm:pt>
    <dgm:pt modelId="{45E9E890-EFAA-4711-BB5C-8D939BF8B64B}" type="parTrans" cxnId="{50E2097D-B309-4BDF-89E6-3572DB6E500C}">
      <dgm:prSet/>
      <dgm:spPr/>
      <dgm:t>
        <a:bodyPr/>
        <a:lstStyle/>
        <a:p>
          <a:endParaRPr lang="en-GB"/>
        </a:p>
      </dgm:t>
    </dgm:pt>
    <dgm:pt modelId="{B966DC4F-8BC3-4DD7-829A-7E27C9D043D3}" type="sibTrans" cxnId="{50E2097D-B309-4BDF-89E6-3572DB6E500C}">
      <dgm:prSet/>
      <dgm:spPr/>
      <dgm:t>
        <a:bodyPr/>
        <a:lstStyle/>
        <a:p>
          <a:endParaRPr lang="en-GB"/>
        </a:p>
      </dgm:t>
    </dgm:pt>
    <dgm:pt modelId="{A69AA6E4-647E-4029-9FFA-D5574121A068}">
      <dgm:prSet phldrT="[Text]"/>
      <dgm:spPr>
        <a:solidFill>
          <a:srgbClr val="E7B731"/>
        </a:solidFill>
      </dgm:spPr>
      <dgm:t>
        <a:bodyPr/>
        <a:lstStyle/>
        <a:p>
          <a:r>
            <a:rPr lang="el-GR">
              <a:solidFill>
                <a:sysClr val="windowText" lastClr="000000"/>
              </a:solidFill>
            </a:rPr>
            <a:t>Δράση και Επιβίωση στο Υπαιθρο </a:t>
          </a:r>
          <a:endParaRPr lang="en-GB">
            <a:solidFill>
              <a:sysClr val="windowText" lastClr="000000"/>
            </a:solidFill>
          </a:endParaRPr>
        </a:p>
      </dgm:t>
    </dgm:pt>
    <dgm:pt modelId="{9F0E2289-C18F-48AB-B340-A5483A86E788}" type="parTrans" cxnId="{9E93C16A-A1D1-48DB-8D13-54A1DC4536D4}">
      <dgm:prSet/>
      <dgm:spPr/>
      <dgm:t>
        <a:bodyPr/>
        <a:lstStyle/>
        <a:p>
          <a:endParaRPr lang="en-GB"/>
        </a:p>
      </dgm:t>
    </dgm:pt>
    <dgm:pt modelId="{4C62488A-A279-46E4-92DB-311C5BC78862}" type="sibTrans" cxnId="{9E93C16A-A1D1-48DB-8D13-54A1DC4536D4}">
      <dgm:prSet/>
      <dgm:spPr/>
      <dgm:t>
        <a:bodyPr/>
        <a:lstStyle/>
        <a:p>
          <a:endParaRPr lang="en-GB"/>
        </a:p>
      </dgm:t>
    </dgm:pt>
    <dgm:pt modelId="{07022147-2727-4F8B-97EC-AB559FCA95D7}">
      <dgm:prSet phldrT="[Text]"/>
      <dgm:spPr>
        <a:solidFill>
          <a:srgbClr val="E7B731"/>
        </a:solidFill>
      </dgm:spPr>
      <dgm:t>
        <a:bodyPr/>
        <a:lstStyle/>
        <a:p>
          <a:r>
            <a:rPr lang="el-GR">
              <a:solidFill>
                <a:sysClr val="windowText" lastClr="000000"/>
              </a:solidFill>
            </a:rPr>
            <a:t>Κοινωνική Ολοκλήρωση </a:t>
          </a:r>
          <a:endParaRPr lang="en-GB">
            <a:solidFill>
              <a:sysClr val="windowText" lastClr="000000"/>
            </a:solidFill>
          </a:endParaRPr>
        </a:p>
      </dgm:t>
    </dgm:pt>
    <dgm:pt modelId="{A90F059F-A8BF-4066-883F-983598EB3EA5}" type="parTrans" cxnId="{42477B02-A84A-4FA0-80A9-56D3CF0AB772}">
      <dgm:prSet/>
      <dgm:spPr/>
      <dgm:t>
        <a:bodyPr/>
        <a:lstStyle/>
        <a:p>
          <a:endParaRPr lang="en-GB"/>
        </a:p>
      </dgm:t>
    </dgm:pt>
    <dgm:pt modelId="{74563E45-93A5-4FD7-A730-45A3B5804502}" type="sibTrans" cxnId="{42477B02-A84A-4FA0-80A9-56D3CF0AB772}">
      <dgm:prSet/>
      <dgm:spPr/>
      <dgm:t>
        <a:bodyPr/>
        <a:lstStyle/>
        <a:p>
          <a:endParaRPr lang="en-GB"/>
        </a:p>
      </dgm:t>
    </dgm:pt>
    <dgm:pt modelId="{53249AE8-E9D4-434B-9757-A48AB1934080}">
      <dgm:prSet phldrT="[Text]"/>
      <dgm:spPr>
        <a:solidFill>
          <a:srgbClr val="E7B731"/>
        </a:solidFill>
      </dgm:spPr>
      <dgm:t>
        <a:bodyPr/>
        <a:lstStyle/>
        <a:p>
          <a:r>
            <a:rPr lang="el-GR">
              <a:solidFill>
                <a:sysClr val="windowText" lastClr="000000"/>
              </a:solidFill>
            </a:rPr>
            <a:t>Συμμετοχή  (Ατομική Ενωμοτιακή και ομαδική Δράση )</a:t>
          </a:r>
          <a:endParaRPr lang="en-GB">
            <a:solidFill>
              <a:sysClr val="windowText" lastClr="000000"/>
            </a:solidFill>
          </a:endParaRPr>
        </a:p>
      </dgm:t>
    </dgm:pt>
    <dgm:pt modelId="{4778718C-545A-4918-8C97-97B7AB02ED13}" type="parTrans" cxnId="{C2FD6DB5-39E5-4421-AF9D-935F93276E92}">
      <dgm:prSet/>
      <dgm:spPr/>
      <dgm:t>
        <a:bodyPr/>
        <a:lstStyle/>
        <a:p>
          <a:endParaRPr lang="en-GB"/>
        </a:p>
      </dgm:t>
    </dgm:pt>
    <dgm:pt modelId="{0205D1BD-6F88-4FDC-9341-D63B70F9DDB2}" type="sibTrans" cxnId="{C2FD6DB5-39E5-4421-AF9D-935F93276E92}">
      <dgm:prSet/>
      <dgm:spPr/>
      <dgm:t>
        <a:bodyPr/>
        <a:lstStyle/>
        <a:p>
          <a:endParaRPr lang="en-GB"/>
        </a:p>
      </dgm:t>
    </dgm:pt>
    <dgm:pt modelId="{970D16F5-9F9B-4F91-8275-69838E7C3094}">
      <dgm:prSet phldrT="[Text]"/>
      <dgm:spPr>
        <a:solidFill>
          <a:srgbClr val="E7B731"/>
        </a:solidFill>
      </dgm:spPr>
      <dgm:t>
        <a:bodyPr/>
        <a:lstStyle/>
        <a:p>
          <a:r>
            <a:rPr lang="el-GR">
              <a:solidFill>
                <a:sysClr val="windowText" lastClr="000000"/>
              </a:solidFill>
            </a:rPr>
            <a:t>Προσωπική Ανασκόπηση και Ολοκλήρωση </a:t>
          </a:r>
          <a:endParaRPr lang="en-GB">
            <a:solidFill>
              <a:sysClr val="windowText" lastClr="000000"/>
            </a:solidFill>
          </a:endParaRPr>
        </a:p>
      </dgm:t>
    </dgm:pt>
    <dgm:pt modelId="{437AA3B4-B5FD-462E-9875-A81FAFC79ACD}" type="parTrans" cxnId="{3B7F3598-F7B1-4272-B81B-7E3334955822}">
      <dgm:prSet/>
      <dgm:spPr/>
      <dgm:t>
        <a:bodyPr/>
        <a:lstStyle/>
        <a:p>
          <a:endParaRPr lang="en-GB"/>
        </a:p>
      </dgm:t>
    </dgm:pt>
    <dgm:pt modelId="{F60B04FF-8015-43A0-A7EC-10E9C0A568BC}" type="sibTrans" cxnId="{3B7F3598-F7B1-4272-B81B-7E3334955822}">
      <dgm:prSet/>
      <dgm:spPr/>
      <dgm:t>
        <a:bodyPr/>
        <a:lstStyle/>
        <a:p>
          <a:endParaRPr lang="en-GB"/>
        </a:p>
      </dgm:t>
    </dgm:pt>
    <dgm:pt modelId="{A46ECDBA-D7BF-4837-B0CA-6CC3E689207C}">
      <dgm:prSet phldrT="[Text]"/>
      <dgm:spPr>
        <a:solidFill>
          <a:srgbClr val="E7B731"/>
        </a:solidFill>
      </dgm:spPr>
      <dgm:t>
        <a:bodyPr/>
        <a:lstStyle/>
        <a:p>
          <a:r>
            <a:rPr lang="el-GR">
              <a:solidFill>
                <a:sysClr val="windowText" lastClr="000000"/>
              </a:solidFill>
            </a:rPr>
            <a:t>Δοκιμασία </a:t>
          </a:r>
          <a:endParaRPr lang="en-GB">
            <a:solidFill>
              <a:sysClr val="windowText" lastClr="000000"/>
            </a:solidFill>
          </a:endParaRPr>
        </a:p>
      </dgm:t>
    </dgm:pt>
    <dgm:pt modelId="{44BE82BB-B23F-48A4-ADBE-5667137FD1B9}" type="parTrans" cxnId="{1574AC47-22CD-442B-B35A-1AA3349A1224}">
      <dgm:prSet/>
      <dgm:spPr/>
      <dgm:t>
        <a:bodyPr/>
        <a:lstStyle/>
        <a:p>
          <a:endParaRPr lang="en-GB"/>
        </a:p>
      </dgm:t>
    </dgm:pt>
    <dgm:pt modelId="{AEA2A060-ED85-43FB-B4AB-B47F736FCF39}" type="sibTrans" cxnId="{1574AC47-22CD-442B-B35A-1AA3349A1224}">
      <dgm:prSet/>
      <dgm:spPr/>
      <dgm:t>
        <a:bodyPr/>
        <a:lstStyle/>
        <a:p>
          <a:endParaRPr lang="en-GB"/>
        </a:p>
      </dgm:t>
    </dgm:pt>
    <dgm:pt modelId="{DE777F39-9D0E-40FE-A8FD-A51A873D1047}">
      <dgm:prSet phldrT="[Text]"/>
      <dgm:spPr>
        <a:solidFill>
          <a:schemeClr val="accent1">
            <a:lumMod val="20000"/>
            <a:lumOff val="80000"/>
          </a:schemeClr>
        </a:solidFill>
      </dgm:spPr>
      <dgm:t>
        <a:bodyPr/>
        <a:lstStyle/>
        <a:p>
          <a:r>
            <a:rPr lang="el-GR">
              <a:solidFill>
                <a:sysClr val="windowText" lastClr="000000"/>
              </a:solidFill>
            </a:rPr>
            <a:t>Υγεία - Α' Βοηθειες</a:t>
          </a:r>
          <a:endParaRPr lang="en-GB">
            <a:solidFill>
              <a:sysClr val="windowText" lastClr="000000"/>
            </a:solidFill>
          </a:endParaRPr>
        </a:p>
      </dgm:t>
    </dgm:pt>
    <dgm:pt modelId="{F7A0FF1F-79F1-45E4-8684-E988D360842B}" type="parTrans" cxnId="{832EC0C9-3198-411C-B9EB-FFC325246AD7}">
      <dgm:prSet/>
      <dgm:spPr/>
      <dgm:t>
        <a:bodyPr/>
        <a:lstStyle/>
        <a:p>
          <a:endParaRPr lang="en-GB"/>
        </a:p>
      </dgm:t>
    </dgm:pt>
    <dgm:pt modelId="{66EE6FA9-80BE-411F-9CDE-C627B8A94163}" type="sibTrans" cxnId="{832EC0C9-3198-411C-B9EB-FFC325246AD7}">
      <dgm:prSet/>
      <dgm:spPr/>
      <dgm:t>
        <a:bodyPr/>
        <a:lstStyle/>
        <a:p>
          <a:endParaRPr lang="en-GB"/>
        </a:p>
      </dgm:t>
    </dgm:pt>
    <dgm:pt modelId="{1904CF79-6619-4812-B407-99020085A92C}">
      <dgm:prSet phldrT="[Text]"/>
      <dgm:spPr>
        <a:solidFill>
          <a:srgbClr val="83661D"/>
        </a:solidFill>
      </dgm:spPr>
      <dgm:t>
        <a:bodyPr/>
        <a:lstStyle/>
        <a:p>
          <a:r>
            <a:rPr lang="el-GR"/>
            <a:t>Συμμετοχή  (Ενωμοτιασκή και Ομαδική Δράση)</a:t>
          </a:r>
          <a:endParaRPr lang="en-GB"/>
        </a:p>
      </dgm:t>
    </dgm:pt>
    <dgm:pt modelId="{0B289B2D-D041-43C9-B256-4140D1759087}" type="parTrans" cxnId="{20C32F3E-AFEC-4BBD-8A11-BB3287E1773B}">
      <dgm:prSet/>
      <dgm:spPr/>
      <dgm:t>
        <a:bodyPr/>
        <a:lstStyle/>
        <a:p>
          <a:endParaRPr lang="en-GB"/>
        </a:p>
      </dgm:t>
    </dgm:pt>
    <dgm:pt modelId="{0F48A05B-970D-4688-AF39-A7AAED54A02B}" type="sibTrans" cxnId="{20C32F3E-AFEC-4BBD-8A11-BB3287E1773B}">
      <dgm:prSet/>
      <dgm:spPr/>
      <dgm:t>
        <a:bodyPr/>
        <a:lstStyle/>
        <a:p>
          <a:endParaRPr lang="en-GB"/>
        </a:p>
      </dgm:t>
    </dgm:pt>
    <dgm:pt modelId="{E3E9058A-8E09-491C-B4E0-F35C8EA484A7}" type="pres">
      <dgm:prSet presAssocID="{AD26A338-0699-4A8F-A6CF-01D140E1FD32}" presName="Name0" presStyleCnt="0">
        <dgm:presLayoutVars>
          <dgm:dir/>
          <dgm:resizeHandles val="exact"/>
        </dgm:presLayoutVars>
      </dgm:prSet>
      <dgm:spPr/>
      <dgm:t>
        <a:bodyPr/>
        <a:lstStyle/>
        <a:p>
          <a:endParaRPr lang="en-GB"/>
        </a:p>
      </dgm:t>
    </dgm:pt>
    <dgm:pt modelId="{47C34433-8B64-4015-84EA-F6BA0F851D7B}" type="pres">
      <dgm:prSet presAssocID="{78BD5DAE-7C14-4C26-8798-E76BF622E17C}" presName="composite" presStyleCnt="0"/>
      <dgm:spPr/>
    </dgm:pt>
    <dgm:pt modelId="{D473700E-E321-41ED-BCE8-0C9226D41244}" type="pres">
      <dgm:prSet presAssocID="{78BD5DAE-7C14-4C26-8798-E76BF622E17C}" presName="imagSh" presStyleLbl="bgImgPlace1" presStyleIdx="0" presStyleCnt="4" custLinFactNeighborX="662" custLinFactNeighborY="-71399"/>
      <dgm:spPr>
        <a:blipFill rotWithShape="0">
          <a:blip xmlns:r="http://schemas.openxmlformats.org/officeDocument/2006/relationships" r:embed="rId1"/>
          <a:stretch>
            <a:fillRect/>
          </a:stretch>
        </a:blipFill>
      </dgm:spPr>
      <dgm:t>
        <a:bodyPr/>
        <a:lstStyle/>
        <a:p>
          <a:endParaRPr lang="en-GB"/>
        </a:p>
      </dgm:t>
    </dgm:pt>
    <dgm:pt modelId="{CFD729A2-C2FF-48FE-B0A5-2A472B32314E}" type="pres">
      <dgm:prSet presAssocID="{78BD5DAE-7C14-4C26-8798-E76BF622E17C}" presName="txNode" presStyleLbl="node1" presStyleIdx="0" presStyleCnt="4" custScaleY="214410">
        <dgm:presLayoutVars>
          <dgm:bulletEnabled val="1"/>
        </dgm:presLayoutVars>
      </dgm:prSet>
      <dgm:spPr/>
      <dgm:t>
        <a:bodyPr/>
        <a:lstStyle/>
        <a:p>
          <a:endParaRPr lang="en-GB"/>
        </a:p>
      </dgm:t>
    </dgm:pt>
    <dgm:pt modelId="{E0EB184B-E8B3-4869-A45A-A4F15548D620}" type="pres">
      <dgm:prSet presAssocID="{4BA0E8F8-CA09-4640-862B-3F6260B9407F}" presName="sibTrans" presStyleLbl="sibTrans2D1" presStyleIdx="0" presStyleCnt="3"/>
      <dgm:spPr/>
      <dgm:t>
        <a:bodyPr/>
        <a:lstStyle/>
        <a:p>
          <a:endParaRPr lang="en-GB"/>
        </a:p>
      </dgm:t>
    </dgm:pt>
    <dgm:pt modelId="{A549D5C0-0598-4C39-B1BD-865DF2FFBEE4}" type="pres">
      <dgm:prSet presAssocID="{4BA0E8F8-CA09-4640-862B-3F6260B9407F}" presName="connTx" presStyleLbl="sibTrans2D1" presStyleIdx="0" presStyleCnt="3"/>
      <dgm:spPr/>
      <dgm:t>
        <a:bodyPr/>
        <a:lstStyle/>
        <a:p>
          <a:endParaRPr lang="en-GB"/>
        </a:p>
      </dgm:t>
    </dgm:pt>
    <dgm:pt modelId="{55C6A9E7-46DD-43B6-805E-B81BEEB2F424}" type="pres">
      <dgm:prSet presAssocID="{3555E7A2-7C51-44F2-B67C-879924FBCEA5}" presName="composite" presStyleCnt="0"/>
      <dgm:spPr/>
    </dgm:pt>
    <dgm:pt modelId="{D753AD77-4907-40C3-AE6C-EFBE4F4BDAC0}" type="pres">
      <dgm:prSet presAssocID="{3555E7A2-7C51-44F2-B67C-879924FBCEA5}" presName="imagSh" presStyleLbl="bgImgPlace1" presStyleIdx="1" presStyleCnt="4" custScaleX="69699" custLinFactNeighborX="4102" custLinFactNeighborY="-72552"/>
      <dgm:spPr>
        <a:blipFill rotWithShape="0">
          <a:blip xmlns:r="http://schemas.openxmlformats.org/officeDocument/2006/relationships" r:embed="rId2"/>
          <a:stretch>
            <a:fillRect/>
          </a:stretch>
        </a:blipFill>
      </dgm:spPr>
      <dgm:t>
        <a:bodyPr/>
        <a:lstStyle/>
        <a:p>
          <a:endParaRPr lang="en-GB"/>
        </a:p>
      </dgm:t>
    </dgm:pt>
    <dgm:pt modelId="{44855347-D739-464B-B82D-AE9ED43C684C}" type="pres">
      <dgm:prSet presAssocID="{3555E7A2-7C51-44F2-B67C-879924FBCEA5}" presName="txNode" presStyleLbl="node1" presStyleIdx="1" presStyleCnt="4" custScaleY="217621" custLinFactNeighborX="1772" custLinFactNeighborY="2363">
        <dgm:presLayoutVars>
          <dgm:bulletEnabled val="1"/>
        </dgm:presLayoutVars>
      </dgm:prSet>
      <dgm:spPr/>
      <dgm:t>
        <a:bodyPr/>
        <a:lstStyle/>
        <a:p>
          <a:endParaRPr lang="en-GB"/>
        </a:p>
      </dgm:t>
    </dgm:pt>
    <dgm:pt modelId="{C43931A1-FEFB-4596-A778-8029A66A8E60}" type="pres">
      <dgm:prSet presAssocID="{BCBEA09E-BA11-48F2-8786-E21B3A4DAE1C}" presName="sibTrans" presStyleLbl="sibTrans2D1" presStyleIdx="1" presStyleCnt="3"/>
      <dgm:spPr/>
      <dgm:t>
        <a:bodyPr/>
        <a:lstStyle/>
        <a:p>
          <a:endParaRPr lang="en-GB"/>
        </a:p>
      </dgm:t>
    </dgm:pt>
    <dgm:pt modelId="{93DE7A6F-F3CC-46A9-8E77-4281A9093A40}" type="pres">
      <dgm:prSet presAssocID="{BCBEA09E-BA11-48F2-8786-E21B3A4DAE1C}" presName="connTx" presStyleLbl="sibTrans2D1" presStyleIdx="1" presStyleCnt="3"/>
      <dgm:spPr/>
      <dgm:t>
        <a:bodyPr/>
        <a:lstStyle/>
        <a:p>
          <a:endParaRPr lang="en-GB"/>
        </a:p>
      </dgm:t>
    </dgm:pt>
    <dgm:pt modelId="{84BD0802-1CF9-423D-8ACC-2190CC9C9EA4}" type="pres">
      <dgm:prSet presAssocID="{6E8624DD-2C14-4C51-BBD7-DF57732527C4}" presName="composite" presStyleCnt="0"/>
      <dgm:spPr/>
    </dgm:pt>
    <dgm:pt modelId="{D7C43EFA-7CFF-442D-B7E7-F9DBAE3ABDA5}" type="pres">
      <dgm:prSet presAssocID="{6E8624DD-2C14-4C51-BBD7-DF57732527C4}" presName="imagSh" presStyleLbl="bgImgPlace1" presStyleIdx="2" presStyleCnt="4" custScaleX="71108" custLinFactNeighborX="8105" custLinFactNeighborY="-75424"/>
      <dgm:spPr>
        <a:blipFill rotWithShape="0">
          <a:blip xmlns:r="http://schemas.openxmlformats.org/officeDocument/2006/relationships" r:embed="rId3"/>
          <a:stretch>
            <a:fillRect/>
          </a:stretch>
        </a:blipFill>
      </dgm:spPr>
      <dgm:t>
        <a:bodyPr/>
        <a:lstStyle/>
        <a:p>
          <a:endParaRPr lang="en-GB"/>
        </a:p>
      </dgm:t>
    </dgm:pt>
    <dgm:pt modelId="{E983BA7E-A729-4F42-92B2-2530F3132C8D}" type="pres">
      <dgm:prSet presAssocID="{6E8624DD-2C14-4C51-BBD7-DF57732527C4}" presName="txNode" presStyleLbl="node1" presStyleIdx="2" presStyleCnt="4" custScaleY="214410">
        <dgm:presLayoutVars>
          <dgm:bulletEnabled val="1"/>
        </dgm:presLayoutVars>
      </dgm:prSet>
      <dgm:spPr/>
      <dgm:t>
        <a:bodyPr/>
        <a:lstStyle/>
        <a:p>
          <a:endParaRPr lang="en-GB"/>
        </a:p>
      </dgm:t>
    </dgm:pt>
    <dgm:pt modelId="{63E84344-B67A-4EE8-B7CF-A874C4F61B3D}" type="pres">
      <dgm:prSet presAssocID="{A39072E5-E2E1-4092-8783-9942D59B50EF}" presName="sibTrans" presStyleLbl="sibTrans2D1" presStyleIdx="2" presStyleCnt="3"/>
      <dgm:spPr/>
      <dgm:t>
        <a:bodyPr/>
        <a:lstStyle/>
        <a:p>
          <a:endParaRPr lang="en-GB"/>
        </a:p>
      </dgm:t>
    </dgm:pt>
    <dgm:pt modelId="{28B2B1EF-6A38-4D6C-913B-4ACE62A58B33}" type="pres">
      <dgm:prSet presAssocID="{A39072E5-E2E1-4092-8783-9942D59B50EF}" presName="connTx" presStyleLbl="sibTrans2D1" presStyleIdx="2" presStyleCnt="3"/>
      <dgm:spPr/>
      <dgm:t>
        <a:bodyPr/>
        <a:lstStyle/>
        <a:p>
          <a:endParaRPr lang="en-GB"/>
        </a:p>
      </dgm:t>
    </dgm:pt>
    <dgm:pt modelId="{0B130F06-1695-41DE-B9DD-01F1A2FEBA08}" type="pres">
      <dgm:prSet presAssocID="{A0E502E6-6846-4707-91A8-75E761FC5D0D}" presName="composite" presStyleCnt="0"/>
      <dgm:spPr/>
    </dgm:pt>
    <dgm:pt modelId="{3DED02FF-77B7-43AE-9E44-518E34548EB9}" type="pres">
      <dgm:prSet presAssocID="{A0E502E6-6846-4707-91A8-75E761FC5D0D}" presName="imagSh" presStyleLbl="bgImgPlace1" presStyleIdx="3" presStyleCnt="4" custScaleX="70032" custLinFactNeighborX="8420" custLinFactNeighborY="-70001"/>
      <dgm:spPr>
        <a:blipFill rotWithShape="0">
          <a:blip xmlns:r="http://schemas.openxmlformats.org/officeDocument/2006/relationships" r:embed="rId4"/>
          <a:stretch>
            <a:fillRect/>
          </a:stretch>
        </a:blipFill>
      </dgm:spPr>
      <dgm:t>
        <a:bodyPr/>
        <a:lstStyle/>
        <a:p>
          <a:endParaRPr lang="en-GB"/>
        </a:p>
      </dgm:t>
    </dgm:pt>
    <dgm:pt modelId="{D860843C-25A9-4887-9749-8E071D896E81}" type="pres">
      <dgm:prSet presAssocID="{A0E502E6-6846-4707-91A8-75E761FC5D0D}" presName="txNode" presStyleLbl="node1" presStyleIdx="3" presStyleCnt="4" custScaleY="223184">
        <dgm:presLayoutVars>
          <dgm:bulletEnabled val="1"/>
        </dgm:presLayoutVars>
      </dgm:prSet>
      <dgm:spPr/>
      <dgm:t>
        <a:bodyPr/>
        <a:lstStyle/>
        <a:p>
          <a:endParaRPr lang="en-GB"/>
        </a:p>
      </dgm:t>
    </dgm:pt>
  </dgm:ptLst>
  <dgm:cxnLst>
    <dgm:cxn modelId="{CF2397DF-5627-48F8-9129-16FBFEAD1B7E}" type="presOf" srcId="{53249AE8-E9D4-434B-9757-A48AB1934080}" destId="{D860843C-25A9-4887-9749-8E071D896E81}" srcOrd="0" destOrd="5" presId="urn:microsoft.com/office/officeart/2005/8/layout/hProcess10#4"/>
    <dgm:cxn modelId="{3BFD4B4F-3D65-4B28-805E-DEC5ADD9C554}" srcId="{3555E7A2-7C51-44F2-B67C-879924FBCEA5}" destId="{689D8D87-EEAF-42DB-A8C4-211C96C7C7C3}" srcOrd="0" destOrd="0" parTransId="{7AE41370-68B6-486C-8412-C4985D0C5158}" sibTransId="{82666D04-1CDF-40E5-A66E-19681DDFA0E7}"/>
    <dgm:cxn modelId="{65A40636-2E08-4356-91E9-8BD755DEC4AC}" type="presOf" srcId="{689D8D87-EEAF-42DB-A8C4-211C96C7C7C3}" destId="{44855347-D739-464B-B82D-AE9ED43C684C}" srcOrd="0" destOrd="1" presId="urn:microsoft.com/office/officeart/2005/8/layout/hProcess10#4"/>
    <dgm:cxn modelId="{832EC0C9-3198-411C-B9EB-FFC325246AD7}" srcId="{6E8624DD-2C14-4C51-BBD7-DF57732527C4}" destId="{DE777F39-9D0E-40FE-A8FD-A51A873D1047}" srcOrd="0" destOrd="0" parTransId="{F7A0FF1F-79F1-45E4-8684-E988D360842B}" sibTransId="{66EE6FA9-80BE-411F-9CDE-C627B8A94163}"/>
    <dgm:cxn modelId="{251AD5BE-B83D-4037-83C8-9FD7891DA96C}" srcId="{6E8624DD-2C14-4C51-BBD7-DF57732527C4}" destId="{F9060887-2C3F-4F0B-84AD-2CD52E5337BB}" srcOrd="4" destOrd="0" parTransId="{3A17238F-40C1-4288-8936-1089654E6032}" sibTransId="{7EB454B2-7E1B-4EF7-BAAD-14078F1F0645}"/>
    <dgm:cxn modelId="{484E7586-E536-42B1-9386-D7EB6F50DAB6}" srcId="{3555E7A2-7C51-44F2-B67C-879924FBCEA5}" destId="{00BCA34D-5D98-4D63-89FF-E90AC0F86F39}" srcOrd="4" destOrd="0" parTransId="{39E1A936-DD46-46A2-AAB7-C1636A2254CA}" sibTransId="{F402752F-4352-411A-85DD-E51B2D5D6A0B}"/>
    <dgm:cxn modelId="{95B43CC0-F0D7-47BE-A492-DA1F4EB9206A}" srcId="{78BD5DAE-7C14-4C26-8798-E76BF622E17C}" destId="{5EA2AAC0-93F5-4296-B13B-117E4C362761}" srcOrd="5" destOrd="0" parTransId="{DFADBB85-9728-4243-A229-4BC01EC55903}" sibTransId="{04DC4291-65B3-4956-BEFF-8B553A77F1A8}"/>
    <dgm:cxn modelId="{42477B02-A84A-4FA0-80A9-56D3CF0AB772}" srcId="{A0E502E6-6846-4707-91A8-75E761FC5D0D}" destId="{07022147-2727-4F8B-97EC-AB559FCA95D7}" srcOrd="3" destOrd="0" parTransId="{A90F059F-A8BF-4066-883F-983598EB3EA5}" sibTransId="{74563E45-93A5-4FD7-A730-45A3B5804502}"/>
    <dgm:cxn modelId="{F286C05E-FDB8-43CD-928E-529A22760BB2}" srcId="{6E8624DD-2C14-4C51-BBD7-DF57732527C4}" destId="{A067AAC3-4426-49FE-82D5-2FC4BF396018}" srcOrd="2" destOrd="0" parTransId="{C0B09AD7-3C79-48BA-B0D5-08004CE34ADA}" sibTransId="{ADFB1CC3-1849-49C3-85BE-9DEA22DC9D8A}"/>
    <dgm:cxn modelId="{789AF8F1-730E-48EB-86F0-1D4F82564135}" type="presOf" srcId="{F9060887-2C3F-4F0B-84AD-2CD52E5337BB}" destId="{E983BA7E-A729-4F42-92B2-2530F3132C8D}" srcOrd="0" destOrd="5" presId="urn:microsoft.com/office/officeart/2005/8/layout/hProcess10#4"/>
    <dgm:cxn modelId="{04B1D02C-A8D3-4FC0-9CB5-9AF1F23CD2B4}" srcId="{AD26A338-0699-4A8F-A6CF-01D140E1FD32}" destId="{78BD5DAE-7C14-4C26-8798-E76BF622E17C}" srcOrd="0" destOrd="0" parTransId="{FD2538A6-E854-494A-9483-DF6670C14C36}" sibTransId="{4BA0E8F8-CA09-4640-862B-3F6260B9407F}"/>
    <dgm:cxn modelId="{E19C4C9D-EC93-4986-9F16-7B84CC991E79}" srcId="{3555E7A2-7C51-44F2-B67C-879924FBCEA5}" destId="{C00F77AB-9CEF-4645-A377-00827800E7C6}" srcOrd="1" destOrd="0" parTransId="{BF8B5548-84DC-476F-9547-057F7452A20C}" sibTransId="{A7668EBD-C5EA-4C75-B1F3-E3C434710BF8}"/>
    <dgm:cxn modelId="{E77FCF6C-23EE-4C58-B3CD-589161584AA9}" srcId="{3555E7A2-7C51-44F2-B67C-879924FBCEA5}" destId="{61C189B8-DF3E-49F3-9EB4-A0F6F153814B}" srcOrd="5" destOrd="0" parTransId="{4868B9E5-EB89-4778-90AB-3C446143725A}" sibTransId="{5EC88D0C-BAB6-44A0-80D8-A3A835BD5AD9}"/>
    <dgm:cxn modelId="{20C32F3E-AFEC-4BBD-8A11-BB3287E1773B}" srcId="{3555E7A2-7C51-44F2-B67C-879924FBCEA5}" destId="{1904CF79-6619-4812-B407-99020085A92C}" srcOrd="6" destOrd="0" parTransId="{0B289B2D-D041-43C9-B256-4140D1759087}" sibTransId="{0F48A05B-970D-4688-AF39-A7AAED54A02B}"/>
    <dgm:cxn modelId="{323F0BB0-0C56-4F9E-9D64-4551B95FC1B8}" srcId="{AD26A338-0699-4A8F-A6CF-01D140E1FD32}" destId="{6E8624DD-2C14-4C51-BBD7-DF57732527C4}" srcOrd="2" destOrd="0" parTransId="{9C836AFD-8011-4A3D-94EF-3FEC8B11E152}" sibTransId="{A39072E5-E2E1-4092-8783-9942D59B50EF}"/>
    <dgm:cxn modelId="{9E93C16A-A1D1-48DB-8D13-54A1DC4536D4}" srcId="{A0E502E6-6846-4707-91A8-75E761FC5D0D}" destId="{A69AA6E4-647E-4029-9FFA-D5574121A068}" srcOrd="2" destOrd="0" parTransId="{9F0E2289-C18F-48AB-B340-A5483A86E788}" sibTransId="{4C62488A-A279-46E4-92DB-311C5BC78862}"/>
    <dgm:cxn modelId="{2448AFAD-D78B-4B1D-9FE9-A1179E876ECD}" srcId="{6E8624DD-2C14-4C51-BBD7-DF57732527C4}" destId="{4A8FCFCF-E4F3-4F88-A3B0-10FBC4D92E0A}" srcOrd="5" destOrd="0" parTransId="{0306CF1A-C044-490F-940B-58AD75CEBFFA}" sibTransId="{7A9705D2-567F-4476-93A0-63075BEF8606}"/>
    <dgm:cxn modelId="{409ACDFA-39C2-4C53-9615-89B2D317D9C7}" type="presOf" srcId="{BCBEA09E-BA11-48F2-8786-E21B3A4DAE1C}" destId="{C43931A1-FEFB-4596-A778-8029A66A8E60}" srcOrd="0" destOrd="0" presId="urn:microsoft.com/office/officeart/2005/8/layout/hProcess10#4"/>
    <dgm:cxn modelId="{A3394421-99D6-4AA1-90DB-F55BFE231982}" type="presOf" srcId="{35EBB1DC-0CF6-490F-AAF3-AA1E6433C688}" destId="{E983BA7E-A729-4F42-92B2-2530F3132C8D}" srcOrd="0" destOrd="7" presId="urn:microsoft.com/office/officeart/2005/8/layout/hProcess10#4"/>
    <dgm:cxn modelId="{77B0068E-6885-4DF5-ABD0-77F2DEB596BC}" type="presOf" srcId="{A46ECDBA-D7BF-4837-B0CA-6CC3E689207C}" destId="{D860843C-25A9-4887-9749-8E071D896E81}" srcOrd="0" destOrd="7" presId="urn:microsoft.com/office/officeart/2005/8/layout/hProcess10#4"/>
    <dgm:cxn modelId="{A3B710B3-2668-4568-BDB4-A4A0A1F2FD5B}" type="presOf" srcId="{B3B872CF-612D-4FF7-A435-B0C90F9F923A}" destId="{CFD729A2-C2FF-48FE-B0A5-2A472B32314E}" srcOrd="0" destOrd="2" presId="urn:microsoft.com/office/officeart/2005/8/layout/hProcess10#4"/>
    <dgm:cxn modelId="{3B7F3598-F7B1-4272-B81B-7E3334955822}" srcId="{A0E502E6-6846-4707-91A8-75E761FC5D0D}" destId="{970D16F5-9F9B-4F91-8275-69838E7C3094}" srcOrd="5" destOrd="0" parTransId="{437AA3B4-B5FD-462E-9875-A81FAFC79ACD}" sibTransId="{F60B04FF-8015-43A0-A7EC-10E9C0A568BC}"/>
    <dgm:cxn modelId="{9E538713-0C49-4DF8-A0F9-B5CF96D9C1E2}" srcId="{AD26A338-0699-4A8F-A6CF-01D140E1FD32}" destId="{A0E502E6-6846-4707-91A8-75E761FC5D0D}" srcOrd="3" destOrd="0" parTransId="{ECA6A619-F54D-4193-B6A4-186A2E6CDF1E}" sibTransId="{C39C7E2B-8331-49F5-A9E7-8098CE0CD4EF}"/>
    <dgm:cxn modelId="{D08B94CF-E65D-4076-887E-F14FB6F96765}" srcId="{3555E7A2-7C51-44F2-B67C-879924FBCEA5}" destId="{F63D9A9E-D188-4DA2-8851-EC1D3EE8B27F}" srcOrd="2" destOrd="0" parTransId="{1330BE70-D566-4D23-8814-AB32DB31306C}" sibTransId="{5E538CCC-C0D5-424C-B203-F21AADF16348}"/>
    <dgm:cxn modelId="{C0A59E0D-DA92-45EE-A985-8951362CBB03}" srcId="{3555E7A2-7C51-44F2-B67C-879924FBCEA5}" destId="{4EF3E321-DA60-4C21-A54A-7DB3D42A6F76}" srcOrd="3" destOrd="0" parTransId="{F759CFCC-40DC-4740-90B8-27BF27EC6640}" sibTransId="{E7612DEA-38CA-475F-984C-00DE0AA2A733}"/>
    <dgm:cxn modelId="{D6871DC2-D116-413C-9159-78AAF667A31D}" type="presOf" srcId="{F63D9A9E-D188-4DA2-8851-EC1D3EE8B27F}" destId="{44855347-D739-464B-B82D-AE9ED43C684C}" srcOrd="0" destOrd="3" presId="urn:microsoft.com/office/officeart/2005/8/layout/hProcess10#4"/>
    <dgm:cxn modelId="{63F9F6E9-BA4B-4F48-8490-4184088DF9BC}" type="presOf" srcId="{5EA2AAC0-93F5-4296-B13B-117E4C362761}" destId="{CFD729A2-C2FF-48FE-B0A5-2A472B32314E}" srcOrd="0" destOrd="6" presId="urn:microsoft.com/office/officeart/2005/8/layout/hProcess10#4"/>
    <dgm:cxn modelId="{941CD96F-9D85-460B-9E31-200F42AFD68D}" type="presOf" srcId="{6E8624DD-2C14-4C51-BBD7-DF57732527C4}" destId="{E983BA7E-A729-4F42-92B2-2530F3132C8D}" srcOrd="0" destOrd="0" presId="urn:microsoft.com/office/officeart/2005/8/layout/hProcess10#4"/>
    <dgm:cxn modelId="{07619C66-5CCD-464F-B77E-85CCAC728A78}" type="presOf" srcId="{DE777F39-9D0E-40FE-A8FD-A51A873D1047}" destId="{E983BA7E-A729-4F42-92B2-2530F3132C8D}" srcOrd="0" destOrd="1" presId="urn:microsoft.com/office/officeart/2005/8/layout/hProcess10#4"/>
    <dgm:cxn modelId="{8F6CA83D-76CE-421D-8156-B03BC311E595}" type="presOf" srcId="{4BA0E8F8-CA09-4640-862B-3F6260B9407F}" destId="{A549D5C0-0598-4C39-B1BD-865DF2FFBEE4}" srcOrd="1" destOrd="0" presId="urn:microsoft.com/office/officeart/2005/8/layout/hProcess10#4"/>
    <dgm:cxn modelId="{5CA6B1E7-9FEA-423F-B7CF-52BF40F650F1}" type="presOf" srcId="{990FB615-4C78-460E-B69D-D1F436C5DA32}" destId="{44855347-D739-464B-B82D-AE9ED43C684C}" srcOrd="0" destOrd="8" presId="urn:microsoft.com/office/officeart/2005/8/layout/hProcess10#4"/>
    <dgm:cxn modelId="{D185A04C-D215-4E0E-8BEF-98C4B6479317}" type="presOf" srcId="{BCBEA09E-BA11-48F2-8786-E21B3A4DAE1C}" destId="{93DE7A6F-F3CC-46A9-8E77-4281A9093A40}" srcOrd="1" destOrd="0" presId="urn:microsoft.com/office/officeart/2005/8/layout/hProcess10#4"/>
    <dgm:cxn modelId="{F1050836-4336-4576-A2DA-27D1A6F3AC27}" type="presOf" srcId="{5F45D2D6-81D9-4A68-AFE4-B8DA087C441A}" destId="{CFD729A2-C2FF-48FE-B0A5-2A472B32314E}" srcOrd="0" destOrd="1" presId="urn:microsoft.com/office/officeart/2005/8/layout/hProcess10#4"/>
    <dgm:cxn modelId="{A4E459ED-99BE-48D7-9CA4-5107E119B0F6}" srcId="{3555E7A2-7C51-44F2-B67C-879924FBCEA5}" destId="{990FB615-4C78-460E-B69D-D1F436C5DA32}" srcOrd="7" destOrd="0" parTransId="{E66AC56E-DB42-45AD-88D8-47D9551949A3}" sibTransId="{CC416F82-E81E-4FBC-ADC8-36FE2B0E6217}"/>
    <dgm:cxn modelId="{50E2097D-B309-4BDF-89E6-3572DB6E500C}" srcId="{A0E502E6-6846-4707-91A8-75E761FC5D0D}" destId="{C68CCF87-CB51-4EF6-A4C2-1AA13037F006}" srcOrd="1" destOrd="0" parTransId="{45E9E890-EFAA-4711-BB5C-8D939BF8B64B}" sibTransId="{B966DC4F-8BC3-4DD7-829A-7E27C9D043D3}"/>
    <dgm:cxn modelId="{C2FD6DB5-39E5-4421-AF9D-935F93276E92}" srcId="{A0E502E6-6846-4707-91A8-75E761FC5D0D}" destId="{53249AE8-E9D4-434B-9757-A48AB1934080}" srcOrd="4" destOrd="0" parTransId="{4778718C-545A-4918-8C97-97B7AB02ED13}" sibTransId="{0205D1BD-6F88-4FDC-9341-D63B70F9DDB2}"/>
    <dgm:cxn modelId="{D6AB202B-CFB0-4752-AD3D-97E828480D3D}" srcId="{6E8624DD-2C14-4C51-BBD7-DF57732527C4}" destId="{50A964B9-19CF-479E-9BD7-7422121016BD}" srcOrd="3" destOrd="0" parTransId="{642CE725-7EF7-40DE-830A-139252065D21}" sibTransId="{AEF2DE7F-25DF-46F9-B0EB-51D79B5D4141}"/>
    <dgm:cxn modelId="{38DA648A-E4F7-433B-9C22-7E411C23FCE7}" srcId="{6E8624DD-2C14-4C51-BBD7-DF57732527C4}" destId="{1231C6E5-573E-4679-9901-94FB7D9B6F44}" srcOrd="1" destOrd="0" parTransId="{57215C1A-7038-43AA-819E-74DE46F6B11A}" sibTransId="{3B070055-DFA4-4AF5-A796-A9785ABD1FF2}"/>
    <dgm:cxn modelId="{882ADE40-3489-4858-9CD7-D1A5924E53B1}" srcId="{A0E502E6-6846-4707-91A8-75E761FC5D0D}" destId="{E63092AC-3BC3-41C8-9BD2-EBBCECA22EC5}" srcOrd="0" destOrd="0" parTransId="{90336842-60D6-4593-8755-4E61549696DD}" sibTransId="{0B0153E6-A656-4FF5-90B2-CAF1B693F0AC}"/>
    <dgm:cxn modelId="{B84B491F-B176-4E74-88F6-155DE35086F5}" type="presOf" srcId="{61C189B8-DF3E-49F3-9EB4-A0F6F153814B}" destId="{44855347-D739-464B-B82D-AE9ED43C684C}" srcOrd="0" destOrd="6" presId="urn:microsoft.com/office/officeart/2005/8/layout/hProcess10#4"/>
    <dgm:cxn modelId="{CF28ACF8-0722-4AC9-9D51-06AF2F5AB929}" type="presOf" srcId="{A0E502E6-6846-4707-91A8-75E761FC5D0D}" destId="{D860843C-25A9-4887-9749-8E071D896E81}" srcOrd="0" destOrd="0" presId="urn:microsoft.com/office/officeart/2005/8/layout/hProcess10#4"/>
    <dgm:cxn modelId="{9F11AF46-65F4-453E-B7D0-7A3C19F19E15}" type="presOf" srcId="{A69AA6E4-647E-4029-9FFA-D5574121A068}" destId="{D860843C-25A9-4887-9749-8E071D896E81}" srcOrd="0" destOrd="3" presId="urn:microsoft.com/office/officeart/2005/8/layout/hProcess10#4"/>
    <dgm:cxn modelId="{60A034A3-622D-4DD0-AFF4-24D98AEE077F}" type="presOf" srcId="{A39072E5-E2E1-4092-8783-9942D59B50EF}" destId="{63E84344-B67A-4EE8-B7CF-A874C4F61B3D}" srcOrd="0" destOrd="0" presId="urn:microsoft.com/office/officeart/2005/8/layout/hProcess10#4"/>
    <dgm:cxn modelId="{4A8C33BA-0245-41CE-819B-77AB1E3ADAFC}" srcId="{AD26A338-0699-4A8F-A6CF-01D140E1FD32}" destId="{3555E7A2-7C51-44F2-B67C-879924FBCEA5}" srcOrd="1" destOrd="0" parTransId="{7FDDC2B5-3C9A-447F-8F2C-AC9481678FCF}" sibTransId="{BCBEA09E-BA11-48F2-8786-E21B3A4DAE1C}"/>
    <dgm:cxn modelId="{92EDB5E6-152B-449A-9809-27F75DC10108}" srcId="{78BD5DAE-7C14-4C26-8798-E76BF622E17C}" destId="{B3B872CF-612D-4FF7-A435-B0C90F9F923A}" srcOrd="1" destOrd="0" parTransId="{BAF5BC3D-D819-4A1C-A1D5-0734815B26F0}" sibTransId="{8AD7B47E-D9FE-4D0E-8E23-7BFF531B5CC4}"/>
    <dgm:cxn modelId="{6C23AF80-4B2D-42A6-8B5C-435AA94F3935}" type="presOf" srcId="{351E8334-8553-4209-845E-8FC32FA9555B}" destId="{CFD729A2-C2FF-48FE-B0A5-2A472B32314E}" srcOrd="0" destOrd="4" presId="urn:microsoft.com/office/officeart/2005/8/layout/hProcess10#4"/>
    <dgm:cxn modelId="{8176B78F-8F73-40D7-97F0-13ED981BBE1E}" type="presOf" srcId="{1904CF79-6619-4812-B407-99020085A92C}" destId="{44855347-D739-464B-B82D-AE9ED43C684C}" srcOrd="0" destOrd="7" presId="urn:microsoft.com/office/officeart/2005/8/layout/hProcess10#4"/>
    <dgm:cxn modelId="{AEF8DDB1-7CFB-42B8-AE85-23A83253FAD5}" type="presOf" srcId="{AD26A338-0699-4A8F-A6CF-01D140E1FD32}" destId="{E3E9058A-8E09-491C-B4E0-F35C8EA484A7}" srcOrd="0" destOrd="0" presId="urn:microsoft.com/office/officeart/2005/8/layout/hProcess10#4"/>
    <dgm:cxn modelId="{E43F9FD1-FA75-4E1D-B1AF-F896EF2D1532}" type="presOf" srcId="{A39072E5-E2E1-4092-8783-9942D59B50EF}" destId="{28B2B1EF-6A38-4D6C-913B-4ACE62A58B33}" srcOrd="1" destOrd="0" presId="urn:microsoft.com/office/officeart/2005/8/layout/hProcess10#4"/>
    <dgm:cxn modelId="{FEDAD77B-916A-4AE0-8330-32DB5E9621BF}" srcId="{6E8624DD-2C14-4C51-BBD7-DF57732527C4}" destId="{35EBB1DC-0CF6-490F-AAF3-AA1E6433C688}" srcOrd="6" destOrd="0" parTransId="{1E076C4E-BFA3-49A0-BD18-0E4F60748EC6}" sibTransId="{8963CB5C-7013-4950-94D8-1A67F52C604E}"/>
    <dgm:cxn modelId="{DA9C47D9-957E-4C82-8B14-C1528539DF60}" type="presOf" srcId="{4A8FCFCF-E4F3-4F88-A3B0-10FBC4D92E0A}" destId="{E983BA7E-A729-4F42-92B2-2530F3132C8D}" srcOrd="0" destOrd="6" presId="urn:microsoft.com/office/officeart/2005/8/layout/hProcess10#4"/>
    <dgm:cxn modelId="{7F9CB73E-5EC4-4173-B0AE-1E889757855E}" type="presOf" srcId="{50A964B9-19CF-479E-9BD7-7422121016BD}" destId="{E983BA7E-A729-4F42-92B2-2530F3132C8D}" srcOrd="0" destOrd="4" presId="urn:microsoft.com/office/officeart/2005/8/layout/hProcess10#4"/>
    <dgm:cxn modelId="{0B006312-6AE7-4F4F-80F0-ED7DC9D3D7D0}" type="presOf" srcId="{C68CCF87-CB51-4EF6-A4C2-1AA13037F006}" destId="{D860843C-25A9-4887-9749-8E071D896E81}" srcOrd="0" destOrd="2" presId="urn:microsoft.com/office/officeart/2005/8/layout/hProcess10#4"/>
    <dgm:cxn modelId="{5369F0DB-EB96-4FB9-9EB0-595E95A499F8}" type="presOf" srcId="{3555E7A2-7C51-44F2-B67C-879924FBCEA5}" destId="{44855347-D739-464B-B82D-AE9ED43C684C}" srcOrd="0" destOrd="0" presId="urn:microsoft.com/office/officeart/2005/8/layout/hProcess10#4"/>
    <dgm:cxn modelId="{A25AA0AE-AB93-42A1-8F07-1A9A75E32F0D}" type="presOf" srcId="{A067AAC3-4426-49FE-82D5-2FC4BF396018}" destId="{E983BA7E-A729-4F42-92B2-2530F3132C8D}" srcOrd="0" destOrd="3" presId="urn:microsoft.com/office/officeart/2005/8/layout/hProcess10#4"/>
    <dgm:cxn modelId="{77B347BD-D2C5-46C9-891E-916088F61608}" srcId="{78BD5DAE-7C14-4C26-8798-E76BF622E17C}" destId="{6BDC6C41-F90D-4D12-BAA3-A6811194330E}" srcOrd="4" destOrd="0" parTransId="{D8DC08BD-CE59-4ED6-A49F-F199E56690C4}" sibTransId="{0BCAFD3D-F2A6-40AF-BDD8-6825569C0E78}"/>
    <dgm:cxn modelId="{8C15318A-4DBF-4661-B270-0EE3A39D9763}" type="presOf" srcId="{E63092AC-3BC3-41C8-9BD2-EBBCECA22EC5}" destId="{D860843C-25A9-4887-9749-8E071D896E81}" srcOrd="0" destOrd="1" presId="urn:microsoft.com/office/officeart/2005/8/layout/hProcess10#4"/>
    <dgm:cxn modelId="{7D171E31-9C63-481B-8BD9-EF73FFA10CDF}" type="presOf" srcId="{D0DC3A5F-E1EF-4BAD-8B15-99C306EA9767}" destId="{CFD729A2-C2FF-48FE-B0A5-2A472B32314E}" srcOrd="0" destOrd="3" presId="urn:microsoft.com/office/officeart/2005/8/layout/hProcess10#4"/>
    <dgm:cxn modelId="{93CBC47D-3399-44BA-8C26-5ACF5048F036}" type="presOf" srcId="{C00F77AB-9CEF-4645-A377-00827800E7C6}" destId="{44855347-D739-464B-B82D-AE9ED43C684C}" srcOrd="0" destOrd="2" presId="urn:microsoft.com/office/officeart/2005/8/layout/hProcess10#4"/>
    <dgm:cxn modelId="{0C7907E5-4606-46BD-82DA-36D5226F3EBD}" type="presOf" srcId="{4EF3E321-DA60-4C21-A54A-7DB3D42A6F76}" destId="{44855347-D739-464B-B82D-AE9ED43C684C}" srcOrd="0" destOrd="4" presId="urn:microsoft.com/office/officeart/2005/8/layout/hProcess10#4"/>
    <dgm:cxn modelId="{D617CFDF-1E66-42F7-AB7E-B50C4D39AE78}" type="presOf" srcId="{6BDC6C41-F90D-4D12-BAA3-A6811194330E}" destId="{CFD729A2-C2FF-48FE-B0A5-2A472B32314E}" srcOrd="0" destOrd="5" presId="urn:microsoft.com/office/officeart/2005/8/layout/hProcess10#4"/>
    <dgm:cxn modelId="{0BBD68B9-513C-40FE-A1DF-4DD1F3383A10}" type="presOf" srcId="{78BD5DAE-7C14-4C26-8798-E76BF622E17C}" destId="{CFD729A2-C2FF-48FE-B0A5-2A472B32314E}" srcOrd="0" destOrd="0" presId="urn:microsoft.com/office/officeart/2005/8/layout/hProcess10#4"/>
    <dgm:cxn modelId="{1574AC47-22CD-442B-B35A-1AA3349A1224}" srcId="{A0E502E6-6846-4707-91A8-75E761FC5D0D}" destId="{A46ECDBA-D7BF-4837-B0CA-6CC3E689207C}" srcOrd="6" destOrd="0" parTransId="{44BE82BB-B23F-48A4-ADBE-5667137FD1B9}" sibTransId="{AEA2A060-ED85-43FB-B4AB-B47F736FCF39}"/>
    <dgm:cxn modelId="{1F8982F2-B763-4A78-91ED-6B8B383D798F}" type="presOf" srcId="{4BA0E8F8-CA09-4640-862B-3F6260B9407F}" destId="{E0EB184B-E8B3-4869-A45A-A4F15548D620}" srcOrd="0" destOrd="0" presId="urn:microsoft.com/office/officeart/2005/8/layout/hProcess10#4"/>
    <dgm:cxn modelId="{C227E7E1-D173-4C59-AE31-949293DE4176}" type="presOf" srcId="{970D16F5-9F9B-4F91-8275-69838E7C3094}" destId="{D860843C-25A9-4887-9749-8E071D896E81}" srcOrd="0" destOrd="6" presId="urn:microsoft.com/office/officeart/2005/8/layout/hProcess10#4"/>
    <dgm:cxn modelId="{0C51E390-6105-4750-8F89-3341272696A0}" type="presOf" srcId="{07022147-2727-4F8B-97EC-AB559FCA95D7}" destId="{D860843C-25A9-4887-9749-8E071D896E81}" srcOrd="0" destOrd="4" presId="urn:microsoft.com/office/officeart/2005/8/layout/hProcess10#4"/>
    <dgm:cxn modelId="{C9D07784-4F76-4FF6-8105-3FC3BF298DCC}" srcId="{78BD5DAE-7C14-4C26-8798-E76BF622E17C}" destId="{5F45D2D6-81D9-4A68-AFE4-B8DA087C441A}" srcOrd="0" destOrd="0" parTransId="{D912AB8E-C064-4CC5-9E35-D8409D30F467}" sibTransId="{509214BA-9211-43BA-A356-37F32811F1A6}"/>
    <dgm:cxn modelId="{22BB73F2-1042-4883-BA1F-5312CAC14AD6}" srcId="{78BD5DAE-7C14-4C26-8798-E76BF622E17C}" destId="{D0DC3A5F-E1EF-4BAD-8B15-99C306EA9767}" srcOrd="2" destOrd="0" parTransId="{5E9A9B06-EF7E-4F48-9276-E663DE91651A}" sibTransId="{40DCBF26-A289-41F6-90E4-263C4B297714}"/>
    <dgm:cxn modelId="{585FC6FA-6A5E-493A-A11A-8886D207CE88}" type="presOf" srcId="{1231C6E5-573E-4679-9901-94FB7D9B6F44}" destId="{E983BA7E-A729-4F42-92B2-2530F3132C8D}" srcOrd="0" destOrd="2" presId="urn:microsoft.com/office/officeart/2005/8/layout/hProcess10#4"/>
    <dgm:cxn modelId="{C721B5A1-C95C-4708-83F5-EAB8BD40586F}" type="presOf" srcId="{00BCA34D-5D98-4D63-89FF-E90AC0F86F39}" destId="{44855347-D739-464B-B82D-AE9ED43C684C}" srcOrd="0" destOrd="5" presId="urn:microsoft.com/office/officeart/2005/8/layout/hProcess10#4"/>
    <dgm:cxn modelId="{6EEF3FAE-002B-4BA7-ADC7-EB0ECC2004C5}" srcId="{78BD5DAE-7C14-4C26-8798-E76BF622E17C}" destId="{351E8334-8553-4209-845E-8FC32FA9555B}" srcOrd="3" destOrd="0" parTransId="{7A270838-1D51-457E-A9E0-741B7AF008CE}" sibTransId="{F6C7C4D8-2B14-4F40-BE11-E600C9AB4C93}"/>
    <dgm:cxn modelId="{0F7F2799-82D9-45F4-A170-1BA2AC20D707}" type="presParOf" srcId="{E3E9058A-8E09-491C-B4E0-F35C8EA484A7}" destId="{47C34433-8B64-4015-84EA-F6BA0F851D7B}" srcOrd="0" destOrd="0" presId="urn:microsoft.com/office/officeart/2005/8/layout/hProcess10#4"/>
    <dgm:cxn modelId="{4A635CB9-A3BC-47DE-A069-5E357ECD597F}" type="presParOf" srcId="{47C34433-8B64-4015-84EA-F6BA0F851D7B}" destId="{D473700E-E321-41ED-BCE8-0C9226D41244}" srcOrd="0" destOrd="0" presId="urn:microsoft.com/office/officeart/2005/8/layout/hProcess10#4"/>
    <dgm:cxn modelId="{1DD76FE7-D343-47D8-A8E4-05A4A3962B41}" type="presParOf" srcId="{47C34433-8B64-4015-84EA-F6BA0F851D7B}" destId="{CFD729A2-C2FF-48FE-B0A5-2A472B32314E}" srcOrd="1" destOrd="0" presId="urn:microsoft.com/office/officeart/2005/8/layout/hProcess10#4"/>
    <dgm:cxn modelId="{8D0DE1D1-4570-4C1A-85DE-3ECA320B3C9A}" type="presParOf" srcId="{E3E9058A-8E09-491C-B4E0-F35C8EA484A7}" destId="{E0EB184B-E8B3-4869-A45A-A4F15548D620}" srcOrd="1" destOrd="0" presId="urn:microsoft.com/office/officeart/2005/8/layout/hProcess10#4"/>
    <dgm:cxn modelId="{E4B16171-475F-423D-B076-4E8EDBF93C39}" type="presParOf" srcId="{E0EB184B-E8B3-4869-A45A-A4F15548D620}" destId="{A549D5C0-0598-4C39-B1BD-865DF2FFBEE4}" srcOrd="0" destOrd="0" presId="urn:microsoft.com/office/officeart/2005/8/layout/hProcess10#4"/>
    <dgm:cxn modelId="{E9B73A79-B557-4F0F-9AAE-45038C28DE7B}" type="presParOf" srcId="{E3E9058A-8E09-491C-B4E0-F35C8EA484A7}" destId="{55C6A9E7-46DD-43B6-805E-B81BEEB2F424}" srcOrd="2" destOrd="0" presId="urn:microsoft.com/office/officeart/2005/8/layout/hProcess10#4"/>
    <dgm:cxn modelId="{1A22235E-76AD-4DAC-8E44-BA89D1D76507}" type="presParOf" srcId="{55C6A9E7-46DD-43B6-805E-B81BEEB2F424}" destId="{D753AD77-4907-40C3-AE6C-EFBE4F4BDAC0}" srcOrd="0" destOrd="0" presId="urn:microsoft.com/office/officeart/2005/8/layout/hProcess10#4"/>
    <dgm:cxn modelId="{269F58A8-80F7-4F24-AAF2-6E13E73F08CE}" type="presParOf" srcId="{55C6A9E7-46DD-43B6-805E-B81BEEB2F424}" destId="{44855347-D739-464B-B82D-AE9ED43C684C}" srcOrd="1" destOrd="0" presId="urn:microsoft.com/office/officeart/2005/8/layout/hProcess10#4"/>
    <dgm:cxn modelId="{7564AAFA-AA3E-4A54-B4F1-72E96C0A006A}" type="presParOf" srcId="{E3E9058A-8E09-491C-B4E0-F35C8EA484A7}" destId="{C43931A1-FEFB-4596-A778-8029A66A8E60}" srcOrd="3" destOrd="0" presId="urn:microsoft.com/office/officeart/2005/8/layout/hProcess10#4"/>
    <dgm:cxn modelId="{D1E68529-D647-4032-A297-D4683F4FB1FA}" type="presParOf" srcId="{C43931A1-FEFB-4596-A778-8029A66A8E60}" destId="{93DE7A6F-F3CC-46A9-8E77-4281A9093A40}" srcOrd="0" destOrd="0" presId="urn:microsoft.com/office/officeart/2005/8/layout/hProcess10#4"/>
    <dgm:cxn modelId="{30CC2508-B582-4EA4-B8FF-F20CBCB5E4B0}" type="presParOf" srcId="{E3E9058A-8E09-491C-B4E0-F35C8EA484A7}" destId="{84BD0802-1CF9-423D-8ACC-2190CC9C9EA4}" srcOrd="4" destOrd="0" presId="urn:microsoft.com/office/officeart/2005/8/layout/hProcess10#4"/>
    <dgm:cxn modelId="{E9EA5E71-FB4F-4BF0-B88A-D18BF8000427}" type="presParOf" srcId="{84BD0802-1CF9-423D-8ACC-2190CC9C9EA4}" destId="{D7C43EFA-7CFF-442D-B7E7-F9DBAE3ABDA5}" srcOrd="0" destOrd="0" presId="urn:microsoft.com/office/officeart/2005/8/layout/hProcess10#4"/>
    <dgm:cxn modelId="{5A96647F-64BD-436E-9A1C-484EE5D1FE33}" type="presParOf" srcId="{84BD0802-1CF9-423D-8ACC-2190CC9C9EA4}" destId="{E983BA7E-A729-4F42-92B2-2530F3132C8D}" srcOrd="1" destOrd="0" presId="urn:microsoft.com/office/officeart/2005/8/layout/hProcess10#4"/>
    <dgm:cxn modelId="{777632BA-801D-42DE-A56B-0EF168B3DB81}" type="presParOf" srcId="{E3E9058A-8E09-491C-B4E0-F35C8EA484A7}" destId="{63E84344-B67A-4EE8-B7CF-A874C4F61B3D}" srcOrd="5" destOrd="0" presId="urn:microsoft.com/office/officeart/2005/8/layout/hProcess10#4"/>
    <dgm:cxn modelId="{7D4A5625-67F7-459C-BF00-99C1585CAD1D}" type="presParOf" srcId="{63E84344-B67A-4EE8-B7CF-A874C4F61B3D}" destId="{28B2B1EF-6A38-4D6C-913B-4ACE62A58B33}" srcOrd="0" destOrd="0" presId="urn:microsoft.com/office/officeart/2005/8/layout/hProcess10#4"/>
    <dgm:cxn modelId="{5AB9E29B-7712-45CE-BD07-28A343DE2CFD}" type="presParOf" srcId="{E3E9058A-8E09-491C-B4E0-F35C8EA484A7}" destId="{0B130F06-1695-41DE-B9DD-01F1A2FEBA08}" srcOrd="6" destOrd="0" presId="urn:microsoft.com/office/officeart/2005/8/layout/hProcess10#4"/>
    <dgm:cxn modelId="{BE865DBB-701E-453F-96E9-AD8785635513}" type="presParOf" srcId="{0B130F06-1695-41DE-B9DD-01F1A2FEBA08}" destId="{3DED02FF-77B7-43AE-9E44-518E34548EB9}" srcOrd="0" destOrd="0" presId="urn:microsoft.com/office/officeart/2005/8/layout/hProcess10#4"/>
    <dgm:cxn modelId="{5B9541FA-6D96-4E01-99E4-90ACFDF0769B}" type="presParOf" srcId="{0B130F06-1695-41DE-B9DD-01F1A2FEBA08}" destId="{D860843C-25A9-4887-9749-8E071D896E81}" srcOrd="1" destOrd="0" presId="urn:microsoft.com/office/officeart/2005/8/layout/hProcess10#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A44B0-0802-47F7-BBDB-EC6DE6C988AB}">
      <dsp:nvSpPr>
        <dsp:cNvPr id="0" name=""/>
        <dsp:cNvSpPr/>
      </dsp:nvSpPr>
      <dsp:spPr>
        <a:xfrm>
          <a:off x="10348" y="955181"/>
          <a:ext cx="977300" cy="977300"/>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FB0A388-5AEB-41CB-A33D-F720BC777AC1}">
      <dsp:nvSpPr>
        <dsp:cNvPr id="0" name=""/>
        <dsp:cNvSpPr/>
      </dsp:nvSpPr>
      <dsp:spPr>
        <a:xfrm>
          <a:off x="146282" y="1823390"/>
          <a:ext cx="977300" cy="1492132"/>
        </a:xfrm>
        <a:prstGeom prst="roundRect">
          <a:avLst>
            <a:gd name="adj" fmla="val 10000"/>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a:lightRig rig="threePt" dir="t">
            <a:rot lat="0" lon="0" rev="7500000"/>
          </a:lightRig>
        </a:scene3d>
        <a:sp3d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a:solidFill>
                <a:sysClr val="windowText" lastClr="000000"/>
              </a:solidFill>
            </a:rPr>
            <a:t>ΑΡΧΑΡΙΟΣ ΠΡΟΣΚΟΠΟΣ</a:t>
          </a:r>
          <a:endParaRPr lang="en-GB" sz="9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Υγεία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Α' Βοήθειες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Γνώσεις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Δεξιότητσς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Θρησκεία και Πατρίδα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Κοινωνία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Συμμετοχή </a:t>
          </a:r>
          <a:endParaRPr lang="en-GB" sz="700" kern="1200">
            <a:solidFill>
              <a:sysClr val="windowText" lastClr="000000"/>
            </a:solidFill>
          </a:endParaRPr>
        </a:p>
      </dsp:txBody>
      <dsp:txXfrm>
        <a:off x="174906" y="1852014"/>
        <a:ext cx="920052" cy="1434884"/>
      </dsp:txXfrm>
    </dsp:sp>
    <dsp:sp modelId="{83B672F2-1F21-41D1-8571-BF973C72A1FB}">
      <dsp:nvSpPr>
        <dsp:cNvPr id="0" name=""/>
        <dsp:cNvSpPr/>
      </dsp:nvSpPr>
      <dsp:spPr>
        <a:xfrm rot="21560540">
          <a:off x="1121771" y="1318497"/>
          <a:ext cx="134135" cy="234831"/>
        </a:xfrm>
        <a:prstGeom prst="rightArrow">
          <a:avLst>
            <a:gd name="adj1" fmla="val 60000"/>
            <a:gd name="adj2" fmla="val 50000"/>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1121772" y="1365694"/>
        <a:ext cx="93895" cy="140899"/>
      </dsp:txXfrm>
    </dsp:sp>
    <dsp:sp modelId="{22A21503-3C51-4EF6-9DFC-A6077E34983F}">
      <dsp:nvSpPr>
        <dsp:cNvPr id="0" name=""/>
        <dsp:cNvSpPr/>
      </dsp:nvSpPr>
      <dsp:spPr>
        <a:xfrm>
          <a:off x="1370867" y="939564"/>
          <a:ext cx="977300" cy="977300"/>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F977DCE-5AF3-4DFB-AD72-A0B85680672A}">
      <dsp:nvSpPr>
        <dsp:cNvPr id="0" name=""/>
        <dsp:cNvSpPr/>
      </dsp:nvSpPr>
      <dsp:spPr>
        <a:xfrm>
          <a:off x="1594522" y="1554975"/>
          <a:ext cx="977300" cy="2000406"/>
        </a:xfrm>
        <a:prstGeom prst="roundRect">
          <a:avLst>
            <a:gd name="adj" fmla="val 10000"/>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a:noFill/>
        </a:ln>
        <a:effectLst>
          <a:outerShdw blurRad="39000" dist="25400" dir="5400000" rotWithShape="0">
            <a:schemeClr val="accent5">
              <a:shade val="33000"/>
              <a:alpha val="83000"/>
            </a:schemeClr>
          </a:outerShdw>
        </a:effectLst>
        <a:scene3d>
          <a:camera prst="orthographicFront"/>
          <a:lightRig rig="threePt" dir="t">
            <a:rot lat="0" lon="0" rev="7500000"/>
          </a:lightRig>
        </a:scene3d>
        <a:sp3d prstMaterial="powder">
          <a:bevelT w="508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dirty="0">
              <a:solidFill>
                <a:sysClr val="windowText" lastClr="000000"/>
              </a:solidFill>
            </a:rPr>
            <a:t>ΠΡΩΤΕΑΣ ΠΡΟΣΚΟΠΟΣ </a:t>
          </a:r>
          <a:endParaRPr lang="en-GB" sz="9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Υγεία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Α' Βοήθειες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Προσωπική Ανάπτυξη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Γνώσεις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Προσκοπική Δεξιότητα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Θρησκεία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Φυσικό Περιβάλλον</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Κοινωνία και Πολιτισμός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Πατρίδα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Συμμετοχή </a:t>
          </a:r>
          <a:endParaRPr lang="en-GB" sz="700" kern="1200" dirty="0">
            <a:solidFill>
              <a:sysClr val="windowText" lastClr="000000"/>
            </a:solidFill>
          </a:endParaRPr>
        </a:p>
      </dsp:txBody>
      <dsp:txXfrm>
        <a:off x="1623146" y="1583599"/>
        <a:ext cx="920052" cy="1943158"/>
      </dsp:txXfrm>
    </dsp:sp>
    <dsp:sp modelId="{52606C16-13FB-4CBA-A5AE-E6DB467EB49D}">
      <dsp:nvSpPr>
        <dsp:cNvPr id="0" name=""/>
        <dsp:cNvSpPr/>
      </dsp:nvSpPr>
      <dsp:spPr>
        <a:xfrm rot="21569361">
          <a:off x="2528334" y="1304034"/>
          <a:ext cx="180177" cy="234831"/>
        </a:xfrm>
        <a:prstGeom prst="rightArrow">
          <a:avLst>
            <a:gd name="adj1" fmla="val 60000"/>
            <a:gd name="adj2" fmla="val 50000"/>
          </a:avLst>
        </a:prstGeom>
        <a:solidFill>
          <a:schemeClr val="accent5">
            <a:hueOff val="-6018599"/>
            <a:satOff val="14820"/>
            <a:lumOff val="-327"/>
            <a:alphaOff val="0"/>
          </a:schemeClr>
        </a:solidFill>
        <a:ln>
          <a:noFill/>
        </a:ln>
        <a:effectLst>
          <a:outerShdw blurRad="39000" dist="25400" dir="5400000" rotWithShape="0">
            <a:schemeClr val="accent5">
              <a:hueOff val="-6018599"/>
              <a:satOff val="14820"/>
              <a:lumOff val="-327"/>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2528335" y="1351241"/>
        <a:ext cx="126124" cy="140899"/>
      </dsp:txXfrm>
    </dsp:sp>
    <dsp:sp modelId="{FC080247-CA70-4727-B6A3-03C79C97C907}">
      <dsp:nvSpPr>
        <dsp:cNvPr id="0" name=""/>
        <dsp:cNvSpPr/>
      </dsp:nvSpPr>
      <dsp:spPr>
        <a:xfrm>
          <a:off x="2862939" y="926265"/>
          <a:ext cx="977300" cy="977300"/>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30B8BD00-8A29-4933-A396-13FF18A6AF84}">
      <dsp:nvSpPr>
        <dsp:cNvPr id="0" name=""/>
        <dsp:cNvSpPr/>
      </dsp:nvSpPr>
      <dsp:spPr>
        <a:xfrm>
          <a:off x="3152998" y="1605255"/>
          <a:ext cx="1053832" cy="1807438"/>
        </a:xfrm>
        <a:prstGeom prst="roundRect">
          <a:avLst>
            <a:gd name="adj" fmla="val 10000"/>
          </a:avLst>
        </a:prstGeom>
        <a:gradFill rotWithShape="0">
          <a:gsLst>
            <a:gs pos="0">
              <a:srgbClr val="C17D53">
                <a:alpha val="97000"/>
              </a:srgbClr>
            </a:gs>
            <a:gs pos="30000">
              <a:srgbClr val="D49E6C"/>
            </a:gs>
            <a:gs pos="70000">
              <a:srgbClr val="A65528"/>
            </a:gs>
            <a:gs pos="100000">
              <a:srgbClr val="663012"/>
            </a:gs>
          </a:gsLst>
          <a:lin ang="16200000" scaled="0"/>
        </a:gradFill>
        <a:ln>
          <a:noFill/>
        </a:ln>
        <a:effectLst>
          <a:outerShdw blurRad="39000" dist="25400" dir="5400000" rotWithShape="0">
            <a:schemeClr val="accent5">
              <a:hueOff val="-9027899"/>
              <a:satOff val="22229"/>
              <a:lumOff val="-49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a:solidFill>
                <a:sysClr val="windowText" lastClr="000000"/>
              </a:solidFill>
            </a:rPr>
            <a:t>ΠΡΟΣΚΟΠΟΣ ΧΑΛΚΙΝΟΥ ΤΡΙΦΥΛΛΟΥ </a:t>
          </a:r>
          <a:endParaRPr lang="en-GB" sz="9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Υγεία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Α' Βοήθειες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Δεξιότητες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Γνώσεις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Θρησκεία και Πατρίδα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Κοινωνία και Πολιτισμός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Φυσικό Περιβάλλον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Συμμετοχή </a:t>
          </a:r>
          <a:endParaRPr lang="en-GB" sz="700" kern="1200">
            <a:solidFill>
              <a:sysClr val="windowText" lastClr="000000"/>
            </a:solidFill>
          </a:endParaRPr>
        </a:p>
        <a:p>
          <a:pPr marL="57150" lvl="1" indent="-57150" algn="l" defTabSz="222250">
            <a:lnSpc>
              <a:spcPct val="90000"/>
            </a:lnSpc>
            <a:spcBef>
              <a:spcPct val="0"/>
            </a:spcBef>
            <a:spcAft>
              <a:spcPct val="15000"/>
            </a:spcAft>
            <a:buChar char="••"/>
          </a:pPr>
          <a:endParaRPr lang="en-GB" sz="500" kern="1200" dirty="0">
            <a:solidFill>
              <a:sysClr val="windowText" lastClr="000000"/>
            </a:solidFill>
          </a:endParaRPr>
        </a:p>
      </dsp:txBody>
      <dsp:txXfrm>
        <a:off x="3183864" y="1636121"/>
        <a:ext cx="992100" cy="1745706"/>
      </dsp:txXfrm>
    </dsp:sp>
    <dsp:sp modelId="{FA20B64E-FBE1-46AA-BDDB-5312D548321E}">
      <dsp:nvSpPr>
        <dsp:cNvPr id="0" name=""/>
        <dsp:cNvSpPr/>
      </dsp:nvSpPr>
      <dsp:spPr>
        <a:xfrm rot="145314">
          <a:off x="4049868" y="1331473"/>
          <a:ext cx="209909" cy="234831"/>
        </a:xfrm>
        <a:prstGeom prst="rightArrow">
          <a:avLst>
            <a:gd name="adj1" fmla="val 60000"/>
            <a:gd name="adj2" fmla="val 50000"/>
          </a:avLst>
        </a:prstGeom>
        <a:solidFill>
          <a:schemeClr val="accent5">
            <a:hueOff val="-12037199"/>
            <a:satOff val="29639"/>
            <a:lumOff val="-653"/>
            <a:alphaOff val="0"/>
          </a:schemeClr>
        </a:solidFill>
        <a:ln>
          <a:noFill/>
        </a:ln>
        <a:effectLst>
          <a:outerShdw blurRad="39000" dist="25400" dir="5400000" rotWithShape="0">
            <a:schemeClr val="accent5">
              <a:hueOff val="-12037199"/>
              <a:satOff val="29639"/>
              <a:lumOff val="-653"/>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4049896" y="1377108"/>
        <a:ext cx="146936" cy="140899"/>
      </dsp:txXfrm>
    </dsp:sp>
    <dsp:sp modelId="{E361CC76-DD2A-4539-840A-C032CDCC10AC}">
      <dsp:nvSpPr>
        <dsp:cNvPr id="0" name=""/>
        <dsp:cNvSpPr/>
      </dsp:nvSpPr>
      <dsp:spPr>
        <a:xfrm>
          <a:off x="4439446" y="992944"/>
          <a:ext cx="977300" cy="977300"/>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6D3A814-B5C6-4F8E-A5D9-4A245815894F}">
      <dsp:nvSpPr>
        <dsp:cNvPr id="0" name=""/>
        <dsp:cNvSpPr/>
      </dsp:nvSpPr>
      <dsp:spPr>
        <a:xfrm>
          <a:off x="4744687" y="1828365"/>
          <a:ext cx="977300" cy="1509958"/>
        </a:xfrm>
        <a:prstGeom prst="roundRect">
          <a:avLst>
            <a:gd name="adj" fmla="val 10000"/>
          </a:avLst>
        </a:prstGeom>
        <a:gradFill flip="none" rotWithShape="0">
          <a:gsLst>
            <a:gs pos="0">
              <a:schemeClr val="bg1">
                <a:lumMod val="85000"/>
              </a:schemeClr>
            </a:gs>
            <a:gs pos="53000">
              <a:srgbClr val="D4DEFF"/>
            </a:gs>
            <a:gs pos="83000">
              <a:srgbClr val="D4DEFF"/>
            </a:gs>
            <a:gs pos="100000">
              <a:srgbClr val="96AB94"/>
            </a:gs>
          </a:gsLst>
          <a:lin ang="16200000" scaled="0"/>
          <a:tileRect/>
        </a:gradFill>
        <a:ln>
          <a:noFill/>
        </a:ln>
        <a:effectLst>
          <a:outerShdw blurRad="39000" dist="25400" dir="5400000" rotWithShape="0">
            <a:schemeClr val="accent5">
              <a:hueOff val="-13541849"/>
              <a:satOff val="33344"/>
              <a:lumOff val="-735"/>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a:solidFill>
                <a:sysClr val="windowText" lastClr="000000"/>
              </a:solidFill>
            </a:rPr>
            <a:t>ΠΡΟΣΚΟΠΟΣ ΑΡΓΥΡΟΥ ΤΡΙΦΥΛΛΟΥ</a:t>
          </a:r>
          <a:endParaRPr lang="en-GB" sz="9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Υγεία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Α' Βοηθειες</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Δεξιότητες</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Πατρίδα και Θρησκεία</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Κοινωνία και Πολιτισμός</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Φυσικό Περιβάλλον</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Συμμετοχή  </a:t>
          </a:r>
          <a:endParaRPr lang="en-GB" sz="700" kern="1200">
            <a:solidFill>
              <a:sysClr val="windowText" lastClr="000000"/>
            </a:solidFill>
          </a:endParaRPr>
        </a:p>
      </dsp:txBody>
      <dsp:txXfrm>
        <a:off x="4773311" y="1856989"/>
        <a:ext cx="920052" cy="1452710"/>
      </dsp:txXfrm>
    </dsp:sp>
    <dsp:sp modelId="{617A691C-8D39-4CD7-900D-8E934DCFF62E}">
      <dsp:nvSpPr>
        <dsp:cNvPr id="0" name=""/>
        <dsp:cNvSpPr/>
      </dsp:nvSpPr>
      <dsp:spPr>
        <a:xfrm rot="21507529">
          <a:off x="5565906" y="1345010"/>
          <a:ext cx="149240" cy="234831"/>
        </a:xfrm>
        <a:prstGeom prst="rightArrow">
          <a:avLst>
            <a:gd name="adj1" fmla="val 60000"/>
            <a:gd name="adj2" fmla="val 50000"/>
          </a:avLst>
        </a:prstGeom>
        <a:solidFill>
          <a:schemeClr val="accent5">
            <a:hueOff val="-18055798"/>
            <a:satOff val="44459"/>
            <a:lumOff val="-980"/>
            <a:alphaOff val="0"/>
          </a:schemeClr>
        </a:solidFill>
        <a:ln>
          <a:noFill/>
        </a:ln>
        <a:effectLst>
          <a:outerShdw blurRad="39000" dist="25400" dir="5400000" rotWithShape="0">
            <a:schemeClr val="accent5">
              <a:hueOff val="-18055798"/>
              <a:satOff val="44459"/>
              <a:lumOff val="-98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5565914" y="1392578"/>
        <a:ext cx="104468" cy="140899"/>
      </dsp:txXfrm>
    </dsp:sp>
    <dsp:sp modelId="{80717CA8-127E-4D53-A3A0-573A9C4A6807}">
      <dsp:nvSpPr>
        <dsp:cNvPr id="0" name=""/>
        <dsp:cNvSpPr/>
      </dsp:nvSpPr>
      <dsp:spPr>
        <a:xfrm>
          <a:off x="5842994" y="955181"/>
          <a:ext cx="977300" cy="977300"/>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8ECFD42-731E-4595-B31E-A0858F22A598}">
      <dsp:nvSpPr>
        <dsp:cNvPr id="0" name=""/>
        <dsp:cNvSpPr/>
      </dsp:nvSpPr>
      <dsp:spPr>
        <a:xfrm>
          <a:off x="6259843" y="1767909"/>
          <a:ext cx="977300" cy="1590566"/>
        </a:xfrm>
        <a:prstGeom prst="roundRect">
          <a:avLst>
            <a:gd name="adj" fmla="val 10000"/>
          </a:avLst>
        </a:prstGeom>
        <a:gradFill rotWithShape="0">
          <a:gsLst>
            <a:gs pos="0">
              <a:srgbClr val="E5CE47"/>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5400000" scaled="1"/>
        </a:gradFill>
        <a:ln>
          <a:noFill/>
        </a:ln>
        <a:effectLst>
          <a:outerShdw blurRad="39000" dist="25400" dir="5400000" rotWithShape="0">
            <a:schemeClr val="accent5">
              <a:hueOff val="-18055798"/>
              <a:satOff val="44459"/>
              <a:lumOff val="-98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a:solidFill>
                <a:sysClr val="windowText" lastClr="000000"/>
              </a:solidFill>
            </a:rPr>
            <a:t>ΠΡΟΣΚΟΠΟΣ ΧΡΥΣΟΥ ΤΡΙΦΥΛΛΟΥ</a:t>
          </a:r>
          <a:endParaRPr lang="en-GB" sz="9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Υγεία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Α' Βοήθειες</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Δεξιότητες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και Κοινωνία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Φυσικό Περιβάλλον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Συμμετοχή</a:t>
          </a:r>
          <a:endParaRPr lang="en-GB" sz="700" kern="1200">
            <a:solidFill>
              <a:sysClr val="windowText" lastClr="000000"/>
            </a:solidFill>
          </a:endParaRPr>
        </a:p>
      </dsp:txBody>
      <dsp:txXfrm>
        <a:off x="6288467" y="1796533"/>
        <a:ext cx="920052" cy="1533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6769-34D9-4031-A2A4-83A6C505AB84}">
      <dsp:nvSpPr>
        <dsp:cNvPr id="0" name=""/>
        <dsp:cNvSpPr/>
      </dsp:nvSpPr>
      <dsp:spPr>
        <a:xfrm>
          <a:off x="3028017" y="900"/>
          <a:ext cx="1111118" cy="1111118"/>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kern="1200" dirty="0" smtClean="0">
              <a:solidFill>
                <a:schemeClr val="tx1"/>
              </a:solidFill>
            </a:rPr>
            <a:t>Ενδυνάμωση του Κατ΄Ενωμοτίες</a:t>
          </a:r>
        </a:p>
        <a:p>
          <a:pPr lvl="0" algn="ctr" defTabSz="400050">
            <a:lnSpc>
              <a:spcPct val="90000"/>
            </a:lnSpc>
            <a:spcBef>
              <a:spcPct val="0"/>
            </a:spcBef>
            <a:spcAft>
              <a:spcPct val="35000"/>
            </a:spcAft>
          </a:pPr>
          <a:r>
            <a:rPr lang="el-GR" sz="900" kern="1200" dirty="0" smtClean="0">
              <a:solidFill>
                <a:schemeClr val="tx1"/>
              </a:solidFill>
            </a:rPr>
            <a:t> Συστήματος</a:t>
          </a:r>
          <a:endParaRPr lang="en-US" sz="900" kern="1200" dirty="0">
            <a:solidFill>
              <a:schemeClr val="tx1"/>
            </a:solidFill>
          </a:endParaRPr>
        </a:p>
      </dsp:txBody>
      <dsp:txXfrm>
        <a:off x="3190736" y="163619"/>
        <a:ext cx="785680" cy="785680"/>
      </dsp:txXfrm>
    </dsp:sp>
    <dsp:sp modelId="{E50E2F54-2401-44C0-8147-8CBE5448FD08}">
      <dsp:nvSpPr>
        <dsp:cNvPr id="0" name=""/>
        <dsp:cNvSpPr/>
      </dsp:nvSpPr>
      <dsp:spPr>
        <a:xfrm rot="1800000">
          <a:off x="4150885" y="781548"/>
          <a:ext cx="294636" cy="375002"/>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ysClr val="windowText" lastClr="000000"/>
            </a:solidFill>
          </a:endParaRPr>
        </a:p>
      </dsp:txBody>
      <dsp:txXfrm>
        <a:off x="4156806" y="834450"/>
        <a:ext cx="206245" cy="225002"/>
      </dsp:txXfrm>
    </dsp:sp>
    <dsp:sp modelId="{79F14817-CD7C-4898-ADA5-38002B93AB17}">
      <dsp:nvSpPr>
        <dsp:cNvPr id="0" name=""/>
        <dsp:cNvSpPr/>
      </dsp:nvSpPr>
      <dsp:spPr>
        <a:xfrm>
          <a:off x="4471714" y="834419"/>
          <a:ext cx="1111118" cy="1111118"/>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kern="1200" dirty="0" smtClean="0">
              <a:solidFill>
                <a:schemeClr val="tx1"/>
              </a:solidFill>
            </a:rPr>
            <a:t>Εξατομίκευση </a:t>
          </a:r>
          <a:r>
            <a:rPr lang="el-GR" sz="900" kern="1200" dirty="0">
              <a:solidFill>
                <a:schemeClr val="tx1"/>
              </a:solidFill>
            </a:rPr>
            <a:t>της Εκπαίδευσης </a:t>
          </a:r>
          <a:endParaRPr lang="en-US" sz="900" kern="1200" dirty="0">
            <a:solidFill>
              <a:schemeClr val="tx1"/>
            </a:solidFill>
          </a:endParaRPr>
        </a:p>
      </dsp:txBody>
      <dsp:txXfrm>
        <a:off x="4634433" y="997138"/>
        <a:ext cx="785680" cy="785680"/>
      </dsp:txXfrm>
    </dsp:sp>
    <dsp:sp modelId="{6C069731-5C92-4D8E-A550-F5CB0451E85E}">
      <dsp:nvSpPr>
        <dsp:cNvPr id="0" name=""/>
        <dsp:cNvSpPr/>
      </dsp:nvSpPr>
      <dsp:spPr>
        <a:xfrm rot="5400000">
          <a:off x="4879955" y="2027657"/>
          <a:ext cx="294636" cy="375002"/>
        </a:xfrm>
        <a:prstGeom prst="righ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4924151" y="2058462"/>
        <a:ext cx="206245" cy="225002"/>
      </dsp:txXfrm>
    </dsp:sp>
    <dsp:sp modelId="{E2C165C2-9BEB-45E0-801C-19B50A19AA09}">
      <dsp:nvSpPr>
        <dsp:cNvPr id="0" name=""/>
        <dsp:cNvSpPr/>
      </dsp:nvSpPr>
      <dsp:spPr>
        <a:xfrm>
          <a:off x="4471714" y="2501456"/>
          <a:ext cx="1111118" cy="1111118"/>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Εισαγωγή </a:t>
          </a:r>
          <a:r>
            <a:rPr lang="el-GR" sz="900" kern="1200" dirty="0" smtClean="0">
              <a:solidFill>
                <a:schemeClr val="tx1"/>
              </a:solidFill>
            </a:rPr>
            <a:t>/ επαναφορά του Πτυχίου Εξειδίκευσης </a:t>
          </a:r>
          <a:endParaRPr lang="en-US" sz="900" kern="1200" dirty="0">
            <a:solidFill>
              <a:schemeClr val="tx1"/>
            </a:solidFill>
          </a:endParaRPr>
        </a:p>
      </dsp:txBody>
      <dsp:txXfrm>
        <a:off x="4634433" y="2664175"/>
        <a:ext cx="785680" cy="785680"/>
      </dsp:txXfrm>
    </dsp:sp>
    <dsp:sp modelId="{58F3501D-2696-4DE4-A9BB-CE3E6671FFE6}">
      <dsp:nvSpPr>
        <dsp:cNvPr id="0" name=""/>
        <dsp:cNvSpPr/>
      </dsp:nvSpPr>
      <dsp:spPr>
        <a:xfrm rot="9073508">
          <a:off x="4110852" y="3282231"/>
          <a:ext cx="329824" cy="375002"/>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ysClr val="windowText" lastClr="000000"/>
            </a:solidFill>
          </a:endParaRPr>
        </a:p>
      </dsp:txBody>
      <dsp:txXfrm rot="10800000">
        <a:off x="4203690" y="3333416"/>
        <a:ext cx="230877" cy="225002"/>
      </dsp:txXfrm>
    </dsp:sp>
    <dsp:sp modelId="{52AA9CA0-3AC7-4ED7-BB7C-5A0E5A035601}">
      <dsp:nvSpPr>
        <dsp:cNvPr id="0" name=""/>
        <dsp:cNvSpPr/>
      </dsp:nvSpPr>
      <dsp:spPr>
        <a:xfrm>
          <a:off x="2952332" y="3335876"/>
          <a:ext cx="1111118" cy="1111118"/>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Απλούστευση της τεκμηρίωσης  του Συστήματος  Αξιολόγησης </a:t>
          </a:r>
          <a:endParaRPr lang="en-US" sz="700" kern="1200" dirty="0">
            <a:solidFill>
              <a:schemeClr val="tx1"/>
            </a:solidFill>
          </a:endParaRPr>
        </a:p>
      </dsp:txBody>
      <dsp:txXfrm>
        <a:off x="3115051" y="3498595"/>
        <a:ext cx="785680" cy="785680"/>
      </dsp:txXfrm>
    </dsp:sp>
    <dsp:sp modelId="{13B142C5-6829-433F-9B87-C62EE635F33C}">
      <dsp:nvSpPr>
        <dsp:cNvPr id="0" name=""/>
        <dsp:cNvSpPr/>
      </dsp:nvSpPr>
      <dsp:spPr>
        <a:xfrm rot="12682868">
          <a:off x="2699985" y="3290561"/>
          <a:ext cx="260383" cy="375002"/>
        </a:xfrm>
        <a:prstGeom prst="rightArrow">
          <a:avLst>
            <a:gd name="adj1" fmla="val 60000"/>
            <a:gd name="adj2" fmla="val 5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ysClr val="windowText" lastClr="000000"/>
            </a:solidFill>
          </a:endParaRPr>
        </a:p>
      </dsp:txBody>
      <dsp:txXfrm rot="10800000">
        <a:off x="2772387" y="3385899"/>
        <a:ext cx="182268" cy="225002"/>
      </dsp:txXfrm>
    </dsp:sp>
    <dsp:sp modelId="{D7B5EFF9-7ECC-4C4E-8062-4B5216F581F4}">
      <dsp:nvSpPr>
        <dsp:cNvPr id="0" name=""/>
        <dsp:cNvSpPr/>
      </dsp:nvSpPr>
      <dsp:spPr>
        <a:xfrm>
          <a:off x="1584320" y="2501456"/>
          <a:ext cx="1111118" cy="1111118"/>
        </a:xfrm>
        <a:prstGeom prst="ellipse">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l-GR" sz="800" kern="1200" dirty="0">
              <a:solidFill>
                <a:schemeClr val="tx1"/>
              </a:solidFill>
            </a:rPr>
            <a:t>Εξιδανίκευση της βιωματικής  Μάθησης  μέσα από τη Συμμετοχή </a:t>
          </a:r>
        </a:p>
        <a:p>
          <a:pPr lvl="0" algn="ctr" defTabSz="355600">
            <a:lnSpc>
              <a:spcPct val="90000"/>
            </a:lnSpc>
            <a:spcBef>
              <a:spcPct val="0"/>
            </a:spcBef>
            <a:spcAft>
              <a:spcPct val="35000"/>
            </a:spcAft>
          </a:pPr>
          <a:r>
            <a:rPr lang="el-GR" sz="800" kern="1200" dirty="0">
              <a:solidFill>
                <a:schemeClr val="tx1"/>
              </a:solidFill>
            </a:rPr>
            <a:t>ή</a:t>
          </a:r>
        </a:p>
        <a:p>
          <a:pPr lvl="0" algn="ctr" defTabSz="355600">
            <a:lnSpc>
              <a:spcPct val="90000"/>
            </a:lnSpc>
            <a:spcBef>
              <a:spcPct val="0"/>
            </a:spcBef>
            <a:spcAft>
              <a:spcPct val="35000"/>
            </a:spcAft>
          </a:pPr>
          <a:r>
            <a:rPr lang="el-GR" sz="800" kern="1200" dirty="0">
              <a:solidFill>
                <a:schemeClr val="tx1"/>
              </a:solidFill>
            </a:rPr>
            <a:t>ΠΑΙΖΟΝΤΑΣ </a:t>
          </a:r>
          <a:r>
            <a:rPr lang="el-GR" sz="800" b="1" kern="1200" dirty="0">
              <a:solidFill>
                <a:schemeClr val="tx1"/>
              </a:solidFill>
            </a:rPr>
            <a:t>ΜΑΘΑΙΝΩ</a:t>
          </a:r>
          <a:r>
            <a:rPr lang="el-GR" sz="800" kern="1200" dirty="0">
              <a:solidFill>
                <a:schemeClr val="tx1"/>
              </a:solidFill>
            </a:rPr>
            <a:t> </a:t>
          </a:r>
          <a:endParaRPr lang="en-US" sz="800" kern="1200" dirty="0">
            <a:solidFill>
              <a:schemeClr val="tx1"/>
            </a:solidFill>
          </a:endParaRPr>
        </a:p>
      </dsp:txBody>
      <dsp:txXfrm>
        <a:off x="1747039" y="2664175"/>
        <a:ext cx="785680" cy="785680"/>
      </dsp:txXfrm>
    </dsp:sp>
    <dsp:sp modelId="{221A5EDA-BD73-4777-9D15-5AEFC3404C2D}">
      <dsp:nvSpPr>
        <dsp:cNvPr id="0" name=""/>
        <dsp:cNvSpPr/>
      </dsp:nvSpPr>
      <dsp:spPr>
        <a:xfrm rot="16200000">
          <a:off x="1992562" y="2044334"/>
          <a:ext cx="294636" cy="375002"/>
        </a:xfrm>
        <a:prstGeom prst="rightArrow">
          <a:avLst>
            <a:gd name="adj1" fmla="val 60000"/>
            <a:gd name="adj2" fmla="val 5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ysClr val="windowText" lastClr="000000"/>
            </a:solidFill>
          </a:endParaRPr>
        </a:p>
      </dsp:txBody>
      <dsp:txXfrm>
        <a:off x="2036758" y="2163530"/>
        <a:ext cx="206245" cy="225002"/>
      </dsp:txXfrm>
    </dsp:sp>
    <dsp:sp modelId="{EA757521-A303-4E6F-B3FF-3BCEF4EB0706}">
      <dsp:nvSpPr>
        <dsp:cNvPr id="0" name=""/>
        <dsp:cNvSpPr/>
      </dsp:nvSpPr>
      <dsp:spPr>
        <a:xfrm>
          <a:off x="1584320" y="834419"/>
          <a:ext cx="1111118" cy="1111118"/>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Αναβάθμιση της Ποιότητας του Προσκοπικού προγράμματος </a:t>
          </a:r>
          <a:endParaRPr lang="en-US" sz="900" kern="1200" dirty="0">
            <a:solidFill>
              <a:schemeClr val="tx1"/>
            </a:solidFill>
          </a:endParaRPr>
        </a:p>
      </dsp:txBody>
      <dsp:txXfrm>
        <a:off x="1747039" y="997138"/>
        <a:ext cx="785680" cy="785680"/>
      </dsp:txXfrm>
    </dsp:sp>
    <dsp:sp modelId="{7D11580F-168F-43BF-B30B-26271135FA01}">
      <dsp:nvSpPr>
        <dsp:cNvPr id="0" name=""/>
        <dsp:cNvSpPr/>
      </dsp:nvSpPr>
      <dsp:spPr>
        <a:xfrm rot="19800000">
          <a:off x="2707188" y="789887"/>
          <a:ext cx="294636" cy="375002"/>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ysClr val="windowText" lastClr="000000"/>
            </a:solidFill>
          </a:endParaRPr>
        </a:p>
      </dsp:txBody>
      <dsp:txXfrm>
        <a:off x="2713109" y="886985"/>
        <a:ext cx="206245" cy="225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C6CAC-A871-4166-B878-1D0B99C42414}">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0F944-69C7-409B-AB72-69DD9E4B3A63}">
      <dsp:nvSpPr>
        <dsp:cNvPr id="0" name=""/>
        <dsp:cNvSpPr/>
      </dsp:nvSpPr>
      <dsp:spPr>
        <a:xfrm>
          <a:off x="774192" y="2756661"/>
          <a:ext cx="158496" cy="158496"/>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5F271-8E94-412A-BED6-9C078B12B153}">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977900">
            <a:lnSpc>
              <a:spcPct val="90000"/>
            </a:lnSpc>
            <a:spcBef>
              <a:spcPct val="0"/>
            </a:spcBef>
            <a:spcAft>
              <a:spcPct val="35000"/>
            </a:spcAft>
          </a:pPr>
          <a:r>
            <a:rPr lang="el-GR" sz="2200" kern="1200" dirty="0" smtClean="0"/>
            <a:t>Αγέλη</a:t>
          </a:r>
          <a:endParaRPr lang="en-GB" sz="2200" kern="1200" dirty="0"/>
        </a:p>
      </dsp:txBody>
      <dsp:txXfrm>
        <a:off x="853440" y="2835910"/>
        <a:ext cx="1420368" cy="1101090"/>
      </dsp:txXfrm>
    </dsp:sp>
    <dsp:sp modelId="{06999181-F054-4472-A3FF-186CF285C441}">
      <dsp:nvSpPr>
        <dsp:cNvPr id="0" name=""/>
        <dsp:cNvSpPr/>
      </dsp:nvSpPr>
      <dsp:spPr>
        <a:xfrm>
          <a:off x="2173224" y="1721103"/>
          <a:ext cx="286512" cy="28651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3E0E8-3F43-466D-93AF-7FFF2B8519CE}">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977900">
            <a:lnSpc>
              <a:spcPct val="90000"/>
            </a:lnSpc>
            <a:spcBef>
              <a:spcPct val="0"/>
            </a:spcBef>
            <a:spcAft>
              <a:spcPct val="35000"/>
            </a:spcAft>
          </a:pPr>
          <a:r>
            <a:rPr lang="el-GR" sz="2200" kern="1200" dirty="0" smtClean="0"/>
            <a:t>Ομάδα </a:t>
          </a:r>
          <a:endParaRPr lang="en-GB" sz="2200" kern="1200" dirty="0"/>
        </a:p>
      </dsp:txBody>
      <dsp:txXfrm>
        <a:off x="2316480" y="1864359"/>
        <a:ext cx="1463040" cy="2072640"/>
      </dsp:txXfrm>
    </dsp:sp>
    <dsp:sp modelId="{A098F641-9E7B-445C-9C2A-60AE7A50C617}">
      <dsp:nvSpPr>
        <dsp:cNvPr id="0" name=""/>
        <dsp:cNvSpPr/>
      </dsp:nvSpPr>
      <dsp:spPr>
        <a:xfrm>
          <a:off x="3855720" y="1090929"/>
          <a:ext cx="396240" cy="39624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B2D490-19B2-4372-A0B8-5E5A893A076C}">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977900">
            <a:lnSpc>
              <a:spcPct val="90000"/>
            </a:lnSpc>
            <a:spcBef>
              <a:spcPct val="0"/>
            </a:spcBef>
            <a:spcAft>
              <a:spcPct val="35000"/>
            </a:spcAft>
          </a:pPr>
          <a:r>
            <a:rPr lang="el-GR" sz="2200" kern="1200" dirty="0" smtClean="0"/>
            <a:t>Κοινότητα</a:t>
          </a:r>
          <a:endParaRPr lang="en-GB" sz="2200" kern="1200" dirty="0"/>
        </a:p>
      </dsp:txBody>
      <dsp:txXfrm>
        <a:off x="4053840" y="1289049"/>
        <a:ext cx="1463040" cy="264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573FE-5557-4E3E-AFCD-3496F0F8D2AF}">
      <dsp:nvSpPr>
        <dsp:cNvPr id="0" name=""/>
        <dsp:cNvSpPr/>
      </dsp:nvSpPr>
      <dsp:spPr>
        <a:xfrm>
          <a:off x="2242593" y="1171204"/>
          <a:ext cx="2787763" cy="278776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kern="1200" dirty="0" smtClean="0"/>
            <a:t>ΠΑΙΔΑΓΩΓΙΚΟΙ</a:t>
          </a:r>
        </a:p>
        <a:p>
          <a:pPr lvl="0" algn="ctr" defTabSz="1066800">
            <a:lnSpc>
              <a:spcPct val="90000"/>
            </a:lnSpc>
            <a:spcBef>
              <a:spcPct val="0"/>
            </a:spcBef>
            <a:spcAft>
              <a:spcPct val="35000"/>
            </a:spcAft>
          </a:pPr>
          <a:r>
            <a:rPr lang="el-GR" sz="2400" kern="1200" dirty="0" smtClean="0"/>
            <a:t>ΣΤΟΧΟΙ</a:t>
          </a:r>
          <a:endParaRPr lang="en-GB" sz="2400" kern="1200" dirty="0"/>
        </a:p>
      </dsp:txBody>
      <dsp:txXfrm>
        <a:off x="2650851" y="1579462"/>
        <a:ext cx="1971247" cy="1971247"/>
      </dsp:txXfrm>
    </dsp:sp>
    <dsp:sp modelId="{3D05B8E9-A1F2-4A15-8FB5-9D31199A133D}">
      <dsp:nvSpPr>
        <dsp:cNvPr id="0" name=""/>
        <dsp:cNvSpPr/>
      </dsp:nvSpPr>
      <dsp:spPr>
        <a:xfrm>
          <a:off x="2922559" y="86009"/>
          <a:ext cx="1393881" cy="1393881"/>
        </a:xfrm>
        <a:prstGeom prst="ellipse">
          <a:avLst/>
        </a:prstGeom>
        <a:solidFill>
          <a:schemeClr val="accent2">
            <a:alpha val="50000"/>
            <a:hueOff val="-3241512"/>
            <a:satOff val="6667"/>
            <a:lumOff val="-51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l-GR" sz="700" b="1" kern="1200" dirty="0" smtClean="0"/>
            <a:t>ΣΩΜΑΤΙΚΗ  ΑΝΑΠΤΥΞΗ</a:t>
          </a:r>
          <a:endParaRPr lang="en-GB" sz="700" kern="1200" dirty="0"/>
        </a:p>
      </dsp:txBody>
      <dsp:txXfrm>
        <a:off x="3126688" y="290138"/>
        <a:ext cx="985623" cy="985623"/>
      </dsp:txXfrm>
    </dsp:sp>
    <dsp:sp modelId="{18620E83-9EE0-451E-8E01-722CFD9ACDF8}">
      <dsp:nvSpPr>
        <dsp:cNvPr id="0" name=""/>
        <dsp:cNvSpPr/>
      </dsp:nvSpPr>
      <dsp:spPr>
        <a:xfrm>
          <a:off x="4647345" y="1339139"/>
          <a:ext cx="1393881" cy="1393881"/>
        </a:xfrm>
        <a:prstGeom prst="ellipse">
          <a:avLst/>
        </a:prstGeom>
        <a:solidFill>
          <a:schemeClr val="accent2">
            <a:alpha val="50000"/>
            <a:hueOff val="-6483024"/>
            <a:satOff val="13334"/>
            <a:lumOff val="-102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l-GR" sz="700" b="1" kern="1200" dirty="0" smtClean="0"/>
            <a:t>ΔΙΑΝΟΗΤΙΚΗ ΑΝΑΠΤΥΞΗ (ΧΑΡΑΚΤΗΡΑΣ-ΔΕΞΙΟΤΗΤΕΣ-ΔΗΜΙΟΥΡΓΗΚΟΤΗΤΑ)</a:t>
          </a:r>
          <a:endParaRPr lang="en-GB" sz="700" b="1" kern="1200" dirty="0"/>
        </a:p>
      </dsp:txBody>
      <dsp:txXfrm>
        <a:off x="4851474" y="1543268"/>
        <a:ext cx="985623" cy="985623"/>
      </dsp:txXfrm>
    </dsp:sp>
    <dsp:sp modelId="{6E26329E-F4FB-4359-B4E8-ADF380E2415E}">
      <dsp:nvSpPr>
        <dsp:cNvPr id="0" name=""/>
        <dsp:cNvSpPr/>
      </dsp:nvSpPr>
      <dsp:spPr>
        <a:xfrm>
          <a:off x="3988535" y="3366747"/>
          <a:ext cx="1393881" cy="1393881"/>
        </a:xfrm>
        <a:prstGeom prst="ellipse">
          <a:avLst/>
        </a:prstGeom>
        <a:solidFill>
          <a:schemeClr val="accent2">
            <a:alpha val="50000"/>
            <a:hueOff val="-9724536"/>
            <a:satOff val="20000"/>
            <a:lumOff val="-152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l-GR" sz="700" b="1" kern="1200" dirty="0" smtClean="0"/>
            <a:t>ΣΥΝΑΙΣΘΗΜΑΤΙΚΗ ΑΝΑΠΤΥΞΗ </a:t>
          </a:r>
          <a:endParaRPr lang="en-GB" sz="700" b="1" kern="1200" dirty="0"/>
        </a:p>
      </dsp:txBody>
      <dsp:txXfrm>
        <a:off x="4192664" y="3570876"/>
        <a:ext cx="985623" cy="985623"/>
      </dsp:txXfrm>
    </dsp:sp>
    <dsp:sp modelId="{72518C6B-7DEE-4FFC-AA5D-A0645D9B4FCC}">
      <dsp:nvSpPr>
        <dsp:cNvPr id="0" name=""/>
        <dsp:cNvSpPr/>
      </dsp:nvSpPr>
      <dsp:spPr>
        <a:xfrm>
          <a:off x="1856582" y="3366747"/>
          <a:ext cx="1393881" cy="1393881"/>
        </a:xfrm>
        <a:prstGeom prst="ellipse">
          <a:avLst/>
        </a:prstGeom>
        <a:solidFill>
          <a:schemeClr val="accent2">
            <a:alpha val="50000"/>
            <a:hueOff val="-12966049"/>
            <a:satOff val="26667"/>
            <a:lumOff val="-203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l-GR" sz="700" b="1" kern="1200" dirty="0" smtClean="0"/>
            <a:t>ΚΟΙΝΩΝΙΚΗ ΑΝΑΠΤΥΞΗ </a:t>
          </a:r>
          <a:endParaRPr lang="en-GB" sz="700" b="1" kern="1200" dirty="0"/>
        </a:p>
      </dsp:txBody>
      <dsp:txXfrm>
        <a:off x="2060711" y="3570876"/>
        <a:ext cx="985623" cy="985623"/>
      </dsp:txXfrm>
    </dsp:sp>
    <dsp:sp modelId="{5E5670EF-9C7E-4BF7-B62B-B2CD8518235C}">
      <dsp:nvSpPr>
        <dsp:cNvPr id="0" name=""/>
        <dsp:cNvSpPr/>
      </dsp:nvSpPr>
      <dsp:spPr>
        <a:xfrm>
          <a:off x="1197773" y="1339139"/>
          <a:ext cx="1393881" cy="1393881"/>
        </a:xfrm>
        <a:prstGeom prst="ellipse">
          <a:avLst/>
        </a:prstGeom>
        <a:solidFill>
          <a:schemeClr val="accent2">
            <a:alpha val="50000"/>
            <a:hueOff val="-16207560"/>
            <a:satOff val="33334"/>
            <a:lumOff val="-254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l-GR" sz="700" b="1" kern="1200" dirty="0" smtClean="0"/>
            <a:t>ΠΝΕΥΜΑΤΙΚΗ ΑΝΑΠΤΥΞΗ </a:t>
          </a:r>
          <a:endParaRPr lang="en-GB" sz="700" b="1" kern="1200" dirty="0"/>
        </a:p>
      </dsp:txBody>
      <dsp:txXfrm>
        <a:off x="1401902" y="1543268"/>
        <a:ext cx="985623" cy="985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9BC08-BB30-4A23-9055-7346A3C21CAD}">
      <dsp:nvSpPr>
        <dsp:cNvPr id="0" name=""/>
        <dsp:cNvSpPr/>
      </dsp:nvSpPr>
      <dsp:spPr>
        <a:xfrm>
          <a:off x="2316480" y="1331"/>
          <a:ext cx="2606040" cy="775036"/>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kern="1200" smtClean="0"/>
            <a:t>Θρησκεία και πατρίδα</a:t>
          </a:r>
          <a:endParaRPr lang="en-GB" sz="2300" kern="1200"/>
        </a:p>
      </dsp:txBody>
      <dsp:txXfrm>
        <a:off x="2354314" y="39165"/>
        <a:ext cx="2530372" cy="699368"/>
      </dsp:txXfrm>
    </dsp:sp>
    <dsp:sp modelId="{D5BE13B9-91BD-474D-AFC6-2A4BE415F60C}">
      <dsp:nvSpPr>
        <dsp:cNvPr id="0" name=""/>
        <dsp:cNvSpPr/>
      </dsp:nvSpPr>
      <dsp:spPr>
        <a:xfrm>
          <a:off x="2316480" y="815119"/>
          <a:ext cx="2606040" cy="775036"/>
        </a:xfrm>
        <a:prstGeom prst="roundRect">
          <a:avLst/>
        </a:prstGeom>
        <a:solidFill>
          <a:schemeClr val="accent4">
            <a:hueOff val="3447177"/>
            <a:satOff val="-8721"/>
            <a:lumOff val="392"/>
            <a:alphaOff val="0"/>
          </a:schemeClr>
        </a:solidFill>
        <a:ln>
          <a:noFill/>
        </a:ln>
        <a:effectLst>
          <a:outerShdw blurRad="39000" dist="25400" dir="5400000" rotWithShape="0">
            <a:schemeClr val="accent4">
              <a:hueOff val="3447177"/>
              <a:satOff val="-8721"/>
              <a:lumOff val="392"/>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kern="1200" smtClean="0"/>
            <a:t>Υπαίθρια Ζωή </a:t>
          </a:r>
          <a:endParaRPr lang="en-GB" sz="2300" kern="1200" dirty="0" smtClean="0"/>
        </a:p>
      </dsp:txBody>
      <dsp:txXfrm>
        <a:off x="2354314" y="852953"/>
        <a:ext cx="2530372" cy="699368"/>
      </dsp:txXfrm>
    </dsp:sp>
    <dsp:sp modelId="{B1D6A7BE-C5AD-44A5-B521-DF8064E6BACB}">
      <dsp:nvSpPr>
        <dsp:cNvPr id="0" name=""/>
        <dsp:cNvSpPr/>
      </dsp:nvSpPr>
      <dsp:spPr>
        <a:xfrm>
          <a:off x="2316480" y="1628906"/>
          <a:ext cx="2606040" cy="775036"/>
        </a:xfrm>
        <a:prstGeom prst="roundRect">
          <a:avLst/>
        </a:prstGeom>
        <a:solidFill>
          <a:schemeClr val="accent4">
            <a:hueOff val="6894354"/>
            <a:satOff val="-17441"/>
            <a:lumOff val="784"/>
            <a:alphaOff val="0"/>
          </a:schemeClr>
        </a:solidFill>
        <a:ln>
          <a:noFill/>
        </a:ln>
        <a:effectLst>
          <a:outerShdw blurRad="39000" dist="25400" dir="5400000" rotWithShape="0">
            <a:schemeClr val="accent4">
              <a:hueOff val="6894354"/>
              <a:satOff val="-17441"/>
              <a:lumOff val="784"/>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kern="1200" smtClean="0"/>
            <a:t>Προσωπική Ανάπτυξη </a:t>
          </a:r>
          <a:endParaRPr lang="en-GB" sz="2300" kern="1200" dirty="0" smtClean="0"/>
        </a:p>
      </dsp:txBody>
      <dsp:txXfrm>
        <a:off x="2354314" y="1666740"/>
        <a:ext cx="2530372" cy="699368"/>
      </dsp:txXfrm>
    </dsp:sp>
    <dsp:sp modelId="{B37F1BEA-35EA-4F54-B77D-3AA7547866D8}">
      <dsp:nvSpPr>
        <dsp:cNvPr id="0" name=""/>
        <dsp:cNvSpPr/>
      </dsp:nvSpPr>
      <dsp:spPr>
        <a:xfrm>
          <a:off x="2316480" y="2442694"/>
          <a:ext cx="2606040" cy="775036"/>
        </a:xfrm>
        <a:prstGeom prst="roundRect">
          <a:avLst/>
        </a:prstGeom>
        <a:solidFill>
          <a:schemeClr val="accent4">
            <a:hueOff val="10341531"/>
            <a:satOff val="-26162"/>
            <a:lumOff val="1176"/>
            <a:alphaOff val="0"/>
          </a:schemeClr>
        </a:solidFill>
        <a:ln>
          <a:noFill/>
        </a:ln>
        <a:effectLst>
          <a:outerShdw blurRad="39000" dist="25400" dir="5400000" rotWithShape="0">
            <a:schemeClr val="accent4">
              <a:hueOff val="10341531"/>
              <a:satOff val="-26162"/>
              <a:lumOff val="1176"/>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kern="1200" smtClean="0"/>
            <a:t>Κοινωνική Προσφορά </a:t>
          </a:r>
          <a:endParaRPr lang="en-GB" sz="2300" kern="1200" dirty="0" smtClean="0"/>
        </a:p>
      </dsp:txBody>
      <dsp:txXfrm>
        <a:off x="2354314" y="2480528"/>
        <a:ext cx="2530372" cy="699368"/>
      </dsp:txXfrm>
    </dsp:sp>
    <dsp:sp modelId="{13437291-DF54-43CF-B207-2C7BD3451216}">
      <dsp:nvSpPr>
        <dsp:cNvPr id="0" name=""/>
        <dsp:cNvSpPr/>
      </dsp:nvSpPr>
      <dsp:spPr>
        <a:xfrm>
          <a:off x="2316480" y="3256482"/>
          <a:ext cx="2606040" cy="775036"/>
        </a:xfrm>
        <a:prstGeom prst="roundRect">
          <a:avLst/>
        </a:prstGeom>
        <a:solidFill>
          <a:schemeClr val="accent4">
            <a:hueOff val="13788708"/>
            <a:satOff val="-34882"/>
            <a:lumOff val="1568"/>
            <a:alphaOff val="0"/>
          </a:schemeClr>
        </a:solidFill>
        <a:ln>
          <a:noFill/>
        </a:ln>
        <a:effectLst>
          <a:outerShdw blurRad="39000" dist="25400" dir="5400000" rotWithShape="0">
            <a:schemeClr val="accent4">
              <a:hueOff val="13788708"/>
              <a:satOff val="-34882"/>
              <a:lumOff val="1568"/>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kern="1200" smtClean="0"/>
            <a:t>Προσκοπικές Γνώσεις </a:t>
          </a:r>
          <a:endParaRPr lang="en-GB" sz="2300" kern="1200" dirty="0" smtClean="0"/>
        </a:p>
      </dsp:txBody>
      <dsp:txXfrm>
        <a:off x="2354314" y="3294316"/>
        <a:ext cx="2530372" cy="699368"/>
      </dsp:txXfrm>
    </dsp:sp>
    <dsp:sp modelId="{4B1D8EFD-5FBB-40F3-805E-CF974E6661C5}">
      <dsp:nvSpPr>
        <dsp:cNvPr id="0" name=""/>
        <dsp:cNvSpPr/>
      </dsp:nvSpPr>
      <dsp:spPr>
        <a:xfrm>
          <a:off x="2316480" y="4070270"/>
          <a:ext cx="2606040" cy="775036"/>
        </a:xfrm>
        <a:prstGeom prst="roundRect">
          <a:avLst/>
        </a:prstGeom>
        <a:solidFill>
          <a:schemeClr val="accent4">
            <a:hueOff val="17235884"/>
            <a:satOff val="-43603"/>
            <a:lumOff val="1960"/>
            <a:alphaOff val="0"/>
          </a:schemeClr>
        </a:soli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GB" sz="2300" b="1" kern="1200" dirty="0" err="1" smtClean="0"/>
            <a:t>Προσκοπικές</a:t>
          </a:r>
          <a:r>
            <a:rPr lang="en-GB" sz="2300" b="1" kern="1200" dirty="0" smtClean="0"/>
            <a:t> </a:t>
          </a:r>
          <a:r>
            <a:rPr lang="en-GB" sz="2300" b="1" kern="1200" dirty="0" err="1" smtClean="0"/>
            <a:t>Δεξιότητες</a:t>
          </a:r>
          <a:r>
            <a:rPr lang="en-GB" sz="2300" b="1" kern="1200" dirty="0" smtClean="0"/>
            <a:t> </a:t>
          </a:r>
          <a:endParaRPr lang="en-GB" sz="2300" kern="1200" dirty="0" smtClean="0"/>
        </a:p>
      </dsp:txBody>
      <dsp:txXfrm>
        <a:off x="2354314" y="4108104"/>
        <a:ext cx="2530372" cy="699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3700E-E321-41ED-BCE8-0C9226D41244}">
      <dsp:nvSpPr>
        <dsp:cNvPr id="0" name=""/>
        <dsp:cNvSpPr/>
      </dsp:nvSpPr>
      <dsp:spPr>
        <a:xfrm>
          <a:off x="9810" y="128566"/>
          <a:ext cx="1329559" cy="1329559"/>
        </a:xfrm>
        <a:prstGeom prst="roundRect">
          <a:avLst>
            <a:gd name="adj" fmla="val 10000"/>
          </a:avLst>
        </a:prstGeom>
        <a:blipFill rotWithShape="0">
          <a:blip xmlns:r="http://schemas.openxmlformats.org/officeDocument/2006/relationships" r:embed="rId1"/>
          <a:stretch>
            <a:fillRect/>
          </a:stretch>
        </a:blipFill>
        <a:ln>
          <a:noFill/>
        </a:ln>
        <a:effectLst>
          <a:outerShdw blurRad="39000" dist="25400" dir="5400000" rotWithShape="0">
            <a:schemeClr val="accent1">
              <a:tint val="50000"/>
              <a:hueOff val="0"/>
              <a:satOff val="0"/>
              <a:lumOff val="0"/>
              <a:alphaOff val="0"/>
              <a:shade val="33000"/>
              <a:alpha val="83000"/>
            </a:scheme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FD729A2-C2FF-48FE-B0A5-2A472B32314E}">
      <dsp:nvSpPr>
        <dsp:cNvPr id="0" name=""/>
        <dsp:cNvSpPr/>
      </dsp:nvSpPr>
      <dsp:spPr>
        <a:xfrm>
          <a:off x="217448" y="1115019"/>
          <a:ext cx="1329559" cy="2850708"/>
        </a:xfrm>
        <a:prstGeom prst="roundRect">
          <a:avLst>
            <a:gd name="adj" fmla="val 10000"/>
          </a:avLst>
        </a:prstGeom>
        <a:solidFill>
          <a:schemeClr val="tx2">
            <a:lumMod val="60000"/>
            <a:lumOff val="4000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l-GR" sz="1000" kern="1200" dirty="0">
              <a:solidFill>
                <a:sysClr val="windowText" lastClr="000000"/>
              </a:solidFill>
            </a:rPr>
            <a:t>Αρχάριος </a:t>
          </a:r>
          <a:endParaRPr lang="en-GB" sz="1000" kern="1200" dirty="0">
            <a:solidFill>
              <a:sysClr val="windowText" lastClr="000000"/>
            </a:solidFill>
          </a:endParaRPr>
        </a:p>
        <a:p>
          <a:pPr marL="57150" lvl="1" indent="-57150" algn="l" defTabSz="355600">
            <a:lnSpc>
              <a:spcPct val="90000"/>
            </a:lnSpc>
            <a:spcBef>
              <a:spcPct val="0"/>
            </a:spcBef>
            <a:spcAft>
              <a:spcPct val="15000"/>
            </a:spcAft>
            <a:buChar char="••"/>
          </a:pPr>
          <a:r>
            <a:rPr lang="el-GR" sz="800" kern="1200"/>
            <a:t>Προσαρμογή και Εξοικείωση </a:t>
          </a:r>
          <a:endParaRPr lang="en-GB" sz="800" kern="1200"/>
        </a:p>
        <a:p>
          <a:pPr marL="57150" lvl="1" indent="-57150" algn="l" defTabSz="355600">
            <a:lnSpc>
              <a:spcPct val="90000"/>
            </a:lnSpc>
            <a:spcBef>
              <a:spcPct val="0"/>
            </a:spcBef>
            <a:spcAft>
              <a:spcPct val="15000"/>
            </a:spcAft>
            <a:buChar char="••"/>
          </a:pPr>
          <a:r>
            <a:rPr lang="el-GR" sz="800" kern="1200"/>
            <a:t>Βασική Προσκοπική Τεχνική </a:t>
          </a:r>
          <a:endParaRPr lang="en-GB" sz="800" kern="1200"/>
        </a:p>
        <a:p>
          <a:pPr marL="57150" lvl="1" indent="-57150" algn="l" defTabSz="355600">
            <a:lnSpc>
              <a:spcPct val="90000"/>
            </a:lnSpc>
            <a:spcBef>
              <a:spcPct val="0"/>
            </a:spcBef>
            <a:spcAft>
              <a:spcPct val="15000"/>
            </a:spcAft>
            <a:buChar char="••"/>
          </a:pPr>
          <a:r>
            <a:rPr lang="el-GR" sz="800" kern="1200"/>
            <a:t>Υγεία - Α'Βοήθειες</a:t>
          </a:r>
          <a:endParaRPr lang="en-GB" sz="800" kern="1200"/>
        </a:p>
        <a:p>
          <a:pPr marL="57150" lvl="1" indent="-57150" algn="l" defTabSz="355600">
            <a:lnSpc>
              <a:spcPct val="90000"/>
            </a:lnSpc>
            <a:spcBef>
              <a:spcPct val="0"/>
            </a:spcBef>
            <a:spcAft>
              <a:spcPct val="15000"/>
            </a:spcAft>
            <a:buChar char="••"/>
          </a:pPr>
          <a:r>
            <a:rPr lang="el-GR" sz="800" kern="1200"/>
            <a:t>Υπαίθρια Ζωή - Διαβίωση</a:t>
          </a:r>
          <a:endParaRPr lang="en-GB" sz="800" kern="1200"/>
        </a:p>
        <a:p>
          <a:pPr marL="57150" lvl="1" indent="-57150" algn="l" defTabSz="355600">
            <a:lnSpc>
              <a:spcPct val="90000"/>
            </a:lnSpc>
            <a:spcBef>
              <a:spcPct val="0"/>
            </a:spcBef>
            <a:spcAft>
              <a:spcPct val="15000"/>
            </a:spcAft>
            <a:buChar char="••"/>
          </a:pPr>
          <a:r>
            <a:rPr lang="el-GR" sz="800" kern="1200"/>
            <a:t>Συμμετοχή (Ενωμοτιακή και Ομαδική Δράση)</a:t>
          </a:r>
          <a:endParaRPr lang="en-GB" sz="800" kern="1200"/>
        </a:p>
        <a:p>
          <a:pPr marL="57150" lvl="1" indent="-57150" algn="l" defTabSz="355600">
            <a:lnSpc>
              <a:spcPct val="90000"/>
            </a:lnSpc>
            <a:spcBef>
              <a:spcPct val="0"/>
            </a:spcBef>
            <a:spcAft>
              <a:spcPct val="15000"/>
            </a:spcAft>
            <a:buChar char="••"/>
          </a:pPr>
          <a:r>
            <a:rPr lang="el-GR" sz="800" kern="1200"/>
            <a:t>Προσωπική δέσμευση </a:t>
          </a:r>
          <a:endParaRPr lang="en-GB" sz="800" kern="1200"/>
        </a:p>
      </dsp:txBody>
      <dsp:txXfrm>
        <a:off x="256389" y="1153960"/>
        <a:ext cx="1251677" cy="2772826"/>
      </dsp:txXfrm>
    </dsp:sp>
    <dsp:sp modelId="{E0EB184B-E8B3-4869-A45A-A4F15548D620}">
      <dsp:nvSpPr>
        <dsp:cNvPr id="0" name=""/>
        <dsp:cNvSpPr/>
      </dsp:nvSpPr>
      <dsp:spPr>
        <a:xfrm rot="21553093">
          <a:off x="1611467" y="618967"/>
          <a:ext cx="272135" cy="319474"/>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1611471" y="683419"/>
        <a:ext cx="190495" cy="191684"/>
      </dsp:txXfrm>
    </dsp:sp>
    <dsp:sp modelId="{D753AD77-4907-40C3-AE6C-EFBE4F4BDAC0}">
      <dsp:nvSpPr>
        <dsp:cNvPr id="0" name=""/>
        <dsp:cNvSpPr/>
      </dsp:nvSpPr>
      <dsp:spPr>
        <a:xfrm>
          <a:off x="2116828" y="102563"/>
          <a:ext cx="926689" cy="1329559"/>
        </a:xfrm>
        <a:prstGeom prst="roundRect">
          <a:avLst>
            <a:gd name="adj" fmla="val 10000"/>
          </a:avLst>
        </a:prstGeom>
        <a:blipFill rotWithShape="0">
          <a:blip xmlns:r="http://schemas.openxmlformats.org/officeDocument/2006/relationships" r:embed="rId2"/>
          <a:stretch>
            <a:fillRect/>
          </a:stretch>
        </a:blipFill>
        <a:ln>
          <a:noFill/>
        </a:ln>
        <a:effectLst>
          <a:outerShdw blurRad="39000" dist="25400" dir="5400000" rotWithShape="0">
            <a:schemeClr val="accent1">
              <a:tint val="50000"/>
              <a:hueOff val="15121"/>
              <a:satOff val="-915"/>
              <a:lumOff val="3963"/>
              <a:alphaOff val="0"/>
              <a:shade val="33000"/>
              <a:alpha val="83000"/>
            </a:scheme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4855347-D739-464B-B82D-AE9ED43C684C}">
      <dsp:nvSpPr>
        <dsp:cNvPr id="0" name=""/>
        <dsp:cNvSpPr/>
      </dsp:nvSpPr>
      <dsp:spPr>
        <a:xfrm>
          <a:off x="2100854" y="1114418"/>
          <a:ext cx="1329559" cy="2893400"/>
        </a:xfrm>
        <a:prstGeom prst="roundRect">
          <a:avLst>
            <a:gd name="adj" fmla="val 10000"/>
          </a:avLst>
        </a:prstGeom>
        <a:solidFill>
          <a:srgbClr val="83661D"/>
        </a:soli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dirty="0">
              <a:solidFill>
                <a:sysClr val="windowText" lastClr="000000"/>
              </a:solidFill>
            </a:rPr>
            <a:t>Χάλκινο Τρίφυλλο </a:t>
          </a:r>
          <a:endParaRPr lang="en-GB" sz="9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a:t>Προσωπική Ανάπτυξη και βελτίωση </a:t>
          </a:r>
          <a:endParaRPr lang="en-GB" sz="700" kern="1200"/>
        </a:p>
        <a:p>
          <a:pPr marL="57150" lvl="1" indent="-57150" algn="l" defTabSz="311150">
            <a:lnSpc>
              <a:spcPct val="90000"/>
            </a:lnSpc>
            <a:spcBef>
              <a:spcPct val="0"/>
            </a:spcBef>
            <a:spcAft>
              <a:spcPct val="15000"/>
            </a:spcAft>
            <a:buChar char="••"/>
          </a:pPr>
          <a:r>
            <a:rPr lang="el-GR" sz="700" kern="1200"/>
            <a:t>Υγεία - Α'Βοήθειες</a:t>
          </a:r>
          <a:endParaRPr lang="en-GB" sz="700" kern="1200"/>
        </a:p>
        <a:p>
          <a:pPr marL="57150" lvl="1" indent="-57150" algn="l" defTabSz="311150">
            <a:lnSpc>
              <a:spcPct val="90000"/>
            </a:lnSpc>
            <a:spcBef>
              <a:spcPct val="0"/>
            </a:spcBef>
            <a:spcAft>
              <a:spcPct val="15000"/>
            </a:spcAft>
            <a:buChar char="••"/>
          </a:pPr>
          <a:r>
            <a:rPr lang="el-GR" sz="700" kern="1200"/>
            <a:t>Προσκοπικές Δεξιότητες </a:t>
          </a:r>
          <a:endParaRPr lang="en-GB" sz="700" kern="1200"/>
        </a:p>
        <a:p>
          <a:pPr marL="57150" lvl="1" indent="-57150" algn="l" defTabSz="311150">
            <a:lnSpc>
              <a:spcPct val="90000"/>
            </a:lnSpc>
            <a:spcBef>
              <a:spcPct val="0"/>
            </a:spcBef>
            <a:spcAft>
              <a:spcPct val="15000"/>
            </a:spcAft>
            <a:buChar char="••"/>
          </a:pPr>
          <a:r>
            <a:rPr lang="el-GR" sz="700" kern="1200"/>
            <a:t>Πατριδογνωσία </a:t>
          </a:r>
          <a:endParaRPr lang="en-GB" sz="700" kern="1200"/>
        </a:p>
        <a:p>
          <a:pPr marL="57150" lvl="1" indent="-57150" algn="l" defTabSz="311150">
            <a:lnSpc>
              <a:spcPct val="90000"/>
            </a:lnSpc>
            <a:spcBef>
              <a:spcPct val="0"/>
            </a:spcBef>
            <a:spcAft>
              <a:spcPct val="15000"/>
            </a:spcAft>
            <a:buChar char="••"/>
          </a:pPr>
          <a:r>
            <a:rPr lang="el-GR" sz="700" kern="1200"/>
            <a:t>Φυσικό περιβάλλον και Διαβίωση στη φύση </a:t>
          </a:r>
          <a:endParaRPr lang="en-GB" sz="700" kern="1200"/>
        </a:p>
        <a:p>
          <a:pPr marL="57150" lvl="1" indent="-57150" algn="l" defTabSz="311150">
            <a:lnSpc>
              <a:spcPct val="90000"/>
            </a:lnSpc>
            <a:spcBef>
              <a:spcPct val="0"/>
            </a:spcBef>
            <a:spcAft>
              <a:spcPct val="15000"/>
            </a:spcAft>
            <a:buChar char="••"/>
          </a:pPr>
          <a:r>
            <a:rPr lang="el-GR" sz="700" kern="1200" dirty="0"/>
            <a:t>Κοινοτική  Ανάπτυξη</a:t>
          </a:r>
          <a:endParaRPr lang="en-GB" sz="700" kern="1200" dirty="0"/>
        </a:p>
        <a:p>
          <a:pPr marL="57150" lvl="1" indent="-57150" algn="l" defTabSz="311150">
            <a:lnSpc>
              <a:spcPct val="90000"/>
            </a:lnSpc>
            <a:spcBef>
              <a:spcPct val="0"/>
            </a:spcBef>
            <a:spcAft>
              <a:spcPct val="15000"/>
            </a:spcAft>
            <a:buChar char="••"/>
          </a:pPr>
          <a:r>
            <a:rPr lang="el-GR" sz="700" kern="1200"/>
            <a:t>Συμμετοχή  (Ενωμοτιασκή και Ομαδική Δράση)</a:t>
          </a:r>
          <a:endParaRPr lang="en-GB" sz="700" kern="1200"/>
        </a:p>
        <a:p>
          <a:pPr marL="57150" lvl="1" indent="-57150" algn="l" defTabSz="311150">
            <a:lnSpc>
              <a:spcPct val="90000"/>
            </a:lnSpc>
            <a:spcBef>
              <a:spcPct val="0"/>
            </a:spcBef>
            <a:spcAft>
              <a:spcPct val="15000"/>
            </a:spcAft>
            <a:buChar char="••"/>
          </a:pPr>
          <a:r>
            <a:rPr lang="el-GR" sz="700" kern="1200"/>
            <a:t>Προσωπική Ανασκόπηση </a:t>
          </a:r>
          <a:endParaRPr lang="en-GB" sz="700" kern="1200"/>
        </a:p>
      </dsp:txBody>
      <dsp:txXfrm>
        <a:off x="2139795" y="1153359"/>
        <a:ext cx="1251677" cy="2815518"/>
      </dsp:txXfrm>
    </dsp:sp>
    <dsp:sp modelId="{C43931A1-FEFB-4596-A778-8029A66A8E60}">
      <dsp:nvSpPr>
        <dsp:cNvPr id="0" name=""/>
        <dsp:cNvSpPr/>
      </dsp:nvSpPr>
      <dsp:spPr>
        <a:xfrm rot="21550806">
          <a:off x="3388732" y="593564"/>
          <a:ext cx="345267" cy="319474"/>
        </a:xfrm>
        <a:prstGeom prst="righ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3388737" y="658145"/>
        <a:ext cx="249425" cy="191684"/>
      </dsp:txXfrm>
    </dsp:sp>
    <dsp:sp modelId="{D7C43EFA-7CFF-442D-B7E7-F9DBAE3ABDA5}">
      <dsp:nvSpPr>
        <dsp:cNvPr id="0" name=""/>
        <dsp:cNvSpPr/>
      </dsp:nvSpPr>
      <dsp:spPr>
        <a:xfrm>
          <a:off x="4029896" y="75051"/>
          <a:ext cx="945423" cy="1329559"/>
        </a:xfrm>
        <a:prstGeom prst="roundRect">
          <a:avLst>
            <a:gd name="adj" fmla="val 10000"/>
          </a:avLst>
        </a:prstGeom>
        <a:blipFill rotWithShape="0">
          <a:blip xmlns:r="http://schemas.openxmlformats.org/officeDocument/2006/relationships" r:embed="rId3"/>
          <a:stretch>
            <a:fillRect/>
          </a:stretch>
        </a:blipFill>
        <a:ln>
          <a:noFill/>
        </a:ln>
        <a:effectLst>
          <a:outerShdw blurRad="39000" dist="25400" dir="5400000" rotWithShape="0">
            <a:schemeClr val="accent1">
              <a:tint val="50000"/>
              <a:hueOff val="30243"/>
              <a:satOff val="-1830"/>
              <a:lumOff val="7927"/>
              <a:alphaOff val="0"/>
              <a:shade val="33000"/>
              <a:alpha val="83000"/>
            </a:scheme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E983BA7E-A729-4F42-92B2-2530F3132C8D}">
      <dsp:nvSpPr>
        <dsp:cNvPr id="0" name=""/>
        <dsp:cNvSpPr/>
      </dsp:nvSpPr>
      <dsp:spPr>
        <a:xfrm>
          <a:off x="3946507" y="1115019"/>
          <a:ext cx="1329559" cy="2850708"/>
        </a:xfrm>
        <a:prstGeom prst="roundRect">
          <a:avLst>
            <a:gd name="adj" fmla="val 10000"/>
          </a:avLst>
        </a:prstGeom>
        <a:solidFill>
          <a:schemeClr val="accent1">
            <a:lumMod val="20000"/>
            <a:lumOff val="8000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dirty="0">
              <a:solidFill>
                <a:sysClr val="windowText" lastClr="000000"/>
              </a:solidFill>
            </a:rPr>
            <a:t>Αργυρό Τρίφυλλο </a:t>
          </a:r>
          <a:endParaRPr lang="en-GB" sz="9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Υγεία - Α' Βοηθειες</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Προσκοπικές Δεξιότητες</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Κοινωνία και Πολιτισμός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Υπαίθρια Ζωή και Δράση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Φυσικό περιβάλλον και ανανεωσιμότητα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Συμμετοχή ( Ενωμοτιακή και Ομαδική δράση)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Προσωπική Ανασκόπηση </a:t>
          </a:r>
          <a:endParaRPr lang="en-GB" sz="700" kern="1200">
            <a:solidFill>
              <a:sysClr val="windowText" lastClr="000000"/>
            </a:solidFill>
          </a:endParaRPr>
        </a:p>
      </dsp:txBody>
      <dsp:txXfrm>
        <a:off x="3985448" y="1153960"/>
        <a:ext cx="1251677" cy="2772826"/>
      </dsp:txXfrm>
    </dsp:sp>
    <dsp:sp modelId="{63E84344-B67A-4EE8-B7CF-A874C4F61B3D}">
      <dsp:nvSpPr>
        <dsp:cNvPr id="0" name=""/>
        <dsp:cNvSpPr/>
      </dsp:nvSpPr>
      <dsp:spPr>
        <a:xfrm rot="98563">
          <a:off x="5300045" y="607622"/>
          <a:ext cx="324925" cy="319474"/>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a:off x="5300065" y="670143"/>
        <a:ext cx="229083" cy="191684"/>
      </dsp:txXfrm>
    </dsp:sp>
    <dsp:sp modelId="{3DED02FF-77B7-43AE-9E44-518E34548EB9}">
      <dsp:nvSpPr>
        <dsp:cNvPr id="0" name=""/>
        <dsp:cNvSpPr/>
      </dsp:nvSpPr>
      <dsp:spPr>
        <a:xfrm>
          <a:off x="5903297" y="128573"/>
          <a:ext cx="931117" cy="1329559"/>
        </a:xfrm>
        <a:prstGeom prst="roundRect">
          <a:avLst>
            <a:gd name="adj" fmla="val 10000"/>
          </a:avLst>
        </a:prstGeom>
        <a:blipFill rotWithShape="0">
          <a:blip xmlns:r="http://schemas.openxmlformats.org/officeDocument/2006/relationships" r:embed="rId4"/>
          <a:stretch>
            <a:fillRect/>
          </a:stretch>
        </a:blipFill>
        <a:ln>
          <a:noFill/>
        </a:ln>
        <a:effectLst>
          <a:outerShdw blurRad="39000" dist="25400" dir="5400000" rotWithShape="0">
            <a:schemeClr val="accent1">
              <a:tint val="50000"/>
              <a:hueOff val="45364"/>
              <a:satOff val="-2745"/>
              <a:lumOff val="11890"/>
              <a:alphaOff val="0"/>
              <a:shade val="33000"/>
              <a:alpha val="83000"/>
            </a:scheme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860843C-25A9-4887-9749-8E071D896E81}">
      <dsp:nvSpPr>
        <dsp:cNvPr id="0" name=""/>
        <dsp:cNvSpPr/>
      </dsp:nvSpPr>
      <dsp:spPr>
        <a:xfrm>
          <a:off x="5808567" y="1038111"/>
          <a:ext cx="1329559" cy="2967364"/>
        </a:xfrm>
        <a:prstGeom prst="roundRect">
          <a:avLst>
            <a:gd name="adj" fmla="val 10000"/>
          </a:avLst>
        </a:prstGeom>
        <a:solidFill>
          <a:srgbClr val="E7B731"/>
        </a:soli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l-GR" sz="900" kern="1200" dirty="0">
              <a:solidFill>
                <a:sysClr val="windowText" lastClr="000000"/>
              </a:solidFill>
            </a:rPr>
            <a:t> Χρυσό Τρίφυλλο </a:t>
          </a:r>
          <a:endParaRPr lang="en-GB" sz="9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Αντιμετώπιση εκτάκτων Αναγκών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dirty="0">
              <a:solidFill>
                <a:sysClr val="windowText" lastClr="000000"/>
              </a:solidFill>
            </a:rPr>
            <a:t>Δεξιότητες και Προσκοπική  Τεχνική </a:t>
          </a:r>
          <a:endParaRPr lang="en-GB" sz="700" kern="1200" dirty="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Δράση και Επιβίωση στο Υπαιθρο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Κοινωνική Ολοκλήρωση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Συμμετοχή  (Ατομική Ενωμοτιακή και ομαδική Δράση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Προσωπική Ανασκόπηση και Ολοκλήρωση </a:t>
          </a:r>
          <a:endParaRPr lang="en-GB" sz="700" kern="1200">
            <a:solidFill>
              <a:sysClr val="windowText" lastClr="000000"/>
            </a:solidFill>
          </a:endParaRPr>
        </a:p>
        <a:p>
          <a:pPr marL="57150" lvl="1" indent="-57150" algn="l" defTabSz="311150">
            <a:lnSpc>
              <a:spcPct val="90000"/>
            </a:lnSpc>
            <a:spcBef>
              <a:spcPct val="0"/>
            </a:spcBef>
            <a:spcAft>
              <a:spcPct val="15000"/>
            </a:spcAft>
            <a:buChar char="••"/>
          </a:pPr>
          <a:r>
            <a:rPr lang="el-GR" sz="700" kern="1200">
              <a:solidFill>
                <a:sysClr val="windowText" lastClr="000000"/>
              </a:solidFill>
            </a:rPr>
            <a:t>Δοκιμασία </a:t>
          </a:r>
          <a:endParaRPr lang="en-GB" sz="700" kern="1200">
            <a:solidFill>
              <a:sysClr val="windowText" lastClr="000000"/>
            </a:solidFill>
          </a:endParaRPr>
        </a:p>
      </dsp:txBody>
      <dsp:txXfrm>
        <a:off x="5847508" y="1077052"/>
        <a:ext cx="1251677" cy="28894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3">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4">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1E912-0D87-4D3C-80CB-D35F7B0244DD}" type="datetimeFigureOut">
              <a:rPr lang="en-GB" smtClean="0"/>
              <a:pPr/>
              <a:t>02/11/2014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E6691-9859-4DCF-85CC-04DD3E50318F}" type="slidenum">
              <a:rPr lang="en-GB" smtClean="0"/>
              <a:pPr/>
              <a:t>‹#›</a:t>
            </a:fld>
            <a:endParaRPr lang="en-GB"/>
          </a:p>
        </p:txBody>
      </p:sp>
    </p:spTree>
    <p:extLst>
      <p:ext uri="{BB962C8B-B14F-4D97-AF65-F5344CB8AC3E}">
        <p14:creationId xmlns:p14="http://schemas.microsoft.com/office/powerpoint/2010/main" val="2926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15E6691-9859-4DCF-85CC-04DD3E50318F}" type="slidenum">
              <a:rPr lang="en-GB" smtClean="0"/>
              <a:pPr/>
              <a:t>1</a:t>
            </a:fld>
            <a:endParaRPr lang="en-GB"/>
          </a:p>
        </p:txBody>
      </p:sp>
    </p:spTree>
    <p:extLst>
      <p:ext uri="{BB962C8B-B14F-4D97-AF65-F5344CB8AC3E}">
        <p14:creationId xmlns:p14="http://schemas.microsoft.com/office/powerpoint/2010/main" val="3409945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CE31CCD-A822-4782-ACD3-3D37134F04E3}" type="datetimeFigureOut">
              <a:rPr lang="en-GB" smtClean="0"/>
              <a:pPr/>
              <a:t>02/11/2014</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5402FF7-6F93-4F48-917A-6A5ED8BBCAA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CE31CCD-A822-4782-ACD3-3D37134F04E3}" type="datetimeFigureOut">
              <a:rPr lang="en-GB" smtClean="0"/>
              <a:pPr/>
              <a:t>02/11/2014</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5402FF7-6F93-4F48-917A-6A5ED8BBCAA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CE31CCD-A822-4782-ACD3-3D37134F04E3}" type="datetimeFigureOut">
              <a:rPr lang="en-GB" smtClean="0"/>
              <a:pPr/>
              <a:t>02/11/2014</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5402FF7-6F93-4F48-917A-6A5ED8BBCAA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CE31CCD-A822-4782-ACD3-3D37134F04E3}" type="datetimeFigureOut">
              <a:rPr lang="en-GB" smtClean="0"/>
              <a:pPr/>
              <a:t>02/11/2014</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5402FF7-6F93-4F48-917A-6A5ED8BBCAA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CE31CCD-A822-4782-ACD3-3D37134F04E3}" type="datetimeFigureOut">
              <a:rPr lang="en-GB" smtClean="0"/>
              <a:pPr/>
              <a:t>02/11/2014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5402FF7-6F93-4F48-917A-6A5ED8BBCAA7}"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CE31CCD-A822-4782-ACD3-3D37134F04E3}" type="datetimeFigureOut">
              <a:rPr lang="en-GB" smtClean="0"/>
              <a:pPr/>
              <a:t>02/11/2014</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5402FF7-6F93-4F48-917A-6A5ED8BBCAA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5776" y="533400"/>
            <a:ext cx="5916492" cy="3759696"/>
          </a:xfrm>
        </p:spPr>
        <p:txBody>
          <a:bodyPr/>
          <a:lstStyle/>
          <a:p>
            <a:pPr algn="ctr"/>
            <a:r>
              <a:rPr lang="el-GR" sz="3600" dirty="0" err="1" smtClean="0">
                <a:latin typeface="Cambria" pitchFamily="18" charset="0"/>
              </a:rPr>
              <a:t>νεοσ</a:t>
            </a:r>
            <a:r>
              <a:rPr lang="el-GR" sz="3600" dirty="0" smtClean="0">
                <a:latin typeface="Cambria" pitchFamily="18" charset="0"/>
              </a:rPr>
              <a:t> </a:t>
            </a:r>
            <a:r>
              <a:rPr lang="el-GR" sz="3600" dirty="0" err="1" smtClean="0">
                <a:latin typeface="Cambria" pitchFamily="18" charset="0"/>
              </a:rPr>
              <a:t>εσωτερικοσ</a:t>
            </a:r>
            <a:r>
              <a:rPr lang="el-GR" sz="3600" dirty="0" smtClean="0">
                <a:latin typeface="Cambria" pitchFamily="18" charset="0"/>
              </a:rPr>
              <a:t> </a:t>
            </a:r>
            <a:r>
              <a:rPr lang="el-GR" sz="3600" dirty="0" err="1" smtClean="0">
                <a:latin typeface="Cambria" pitchFamily="18" charset="0"/>
              </a:rPr>
              <a:t>κανονισμοσ</a:t>
            </a:r>
            <a:r>
              <a:rPr lang="el-GR" sz="3600" dirty="0" smtClean="0">
                <a:latin typeface="Cambria" pitchFamily="18" charset="0"/>
              </a:rPr>
              <a:t> </a:t>
            </a:r>
            <a:br>
              <a:rPr lang="el-GR" sz="3600" dirty="0" smtClean="0">
                <a:latin typeface="Cambria" pitchFamily="18" charset="0"/>
              </a:rPr>
            </a:br>
            <a:r>
              <a:rPr lang="el-GR" sz="3600" dirty="0" err="1" smtClean="0">
                <a:latin typeface="Cambria" pitchFamily="18" charset="0"/>
              </a:rPr>
              <a:t>ΚΛΑΔΟυ</a:t>
            </a:r>
            <a:r>
              <a:rPr lang="el-GR" sz="3600" dirty="0" smtClean="0">
                <a:latin typeface="Cambria" pitchFamily="18" charset="0"/>
              </a:rPr>
              <a:t> ΠΡΟΣΚΟΠΩΝ:</a:t>
            </a:r>
            <a:br>
              <a:rPr lang="el-GR" sz="3600" dirty="0" smtClean="0">
                <a:latin typeface="Cambria" pitchFamily="18" charset="0"/>
              </a:rPr>
            </a:br>
            <a:r>
              <a:rPr lang="el-GR" sz="3600" dirty="0" smtClean="0">
                <a:latin typeface="Cambria" pitchFamily="18" charset="0"/>
              </a:rPr>
              <a:t/>
            </a:r>
            <a:br>
              <a:rPr lang="el-GR" sz="3600" dirty="0" smtClean="0">
                <a:latin typeface="Cambria" pitchFamily="18" charset="0"/>
              </a:rPr>
            </a:br>
            <a:r>
              <a:rPr lang="el-GR" sz="3600" dirty="0" smtClean="0">
                <a:latin typeface="Cambria" pitchFamily="18" charset="0"/>
              </a:rPr>
              <a:t/>
            </a:r>
            <a:br>
              <a:rPr lang="el-GR" sz="3600" dirty="0" smtClean="0">
                <a:latin typeface="Cambria" pitchFamily="18" charset="0"/>
              </a:rPr>
            </a:br>
            <a:r>
              <a:rPr lang="el-GR" sz="3600" dirty="0" err="1" smtClean="0">
                <a:latin typeface="Cambria" pitchFamily="18" charset="0"/>
              </a:rPr>
              <a:t>παρουσιαση</a:t>
            </a:r>
            <a:endParaRPr lang="en-GB" sz="3600" dirty="0">
              <a:latin typeface="Cambria" pitchFamily="18" charset="0"/>
            </a:endParaRPr>
          </a:p>
        </p:txBody>
      </p:sp>
      <p:sp>
        <p:nvSpPr>
          <p:cNvPr id="5" name="Subtitle 4"/>
          <p:cNvSpPr>
            <a:spLocks noGrp="1"/>
          </p:cNvSpPr>
          <p:nvPr>
            <p:ph type="subTitle" idx="1"/>
          </p:nvPr>
        </p:nvSpPr>
        <p:spPr>
          <a:xfrm>
            <a:off x="2843808" y="4653136"/>
            <a:ext cx="5618834" cy="1101248"/>
          </a:xfrm>
        </p:spPr>
        <p:txBody>
          <a:bodyPr>
            <a:normAutofit fontScale="85000" lnSpcReduction="10000"/>
          </a:bodyPr>
          <a:lstStyle/>
          <a:p>
            <a:r>
              <a:rPr lang="el-GR" dirty="0" smtClean="0"/>
              <a:t>ΣΥΝΑΝΤΗΣΗ ΒΑΘΜΟΦΟΡΩΝ ΚΛΑΔΟΥ ΠΡΟΣΚΟΠΩΝ </a:t>
            </a:r>
          </a:p>
          <a:p>
            <a:r>
              <a:rPr lang="el-GR" dirty="0" smtClean="0"/>
              <a:t>Επαρχιακής Εφορείας Λευκωσίας - Κερύνειας  </a:t>
            </a:r>
          </a:p>
          <a:p>
            <a:r>
              <a:rPr lang="el-GR" dirty="0" smtClean="0"/>
              <a:t>ΠΕΡΑ ΟΡΕΙΝΗΣ, 14 Σεπτεμβρίου 2014 </a:t>
            </a:r>
            <a:endParaRPr lang="en-GB" dirty="0"/>
          </a:p>
        </p:txBody>
      </p:sp>
      <p:pic>
        <p:nvPicPr>
          <p:cNvPr id="6" name="2 - Εικόνα" descr="image001.jpg"/>
          <p:cNvPicPr/>
          <p:nvPr/>
        </p:nvPicPr>
        <p:blipFill>
          <a:blip r:embed="rId3" cstate="print">
            <a:clrChange>
              <a:clrFrom>
                <a:srgbClr val="FFFFFF"/>
              </a:clrFrom>
              <a:clrTo>
                <a:srgbClr val="FFFFFF">
                  <a:alpha val="0"/>
                </a:srgbClr>
              </a:clrTo>
            </a:clrChange>
          </a:blip>
          <a:stretch>
            <a:fillRect/>
          </a:stretch>
        </p:blipFill>
        <p:spPr>
          <a:xfrm>
            <a:off x="323528" y="476672"/>
            <a:ext cx="2088232"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dirty="0" smtClean="0"/>
              <a:t>Η ΑΝΑΒΑΘΜΙΣΗ ΤΗΣ ΠΟΙΟΤΗΤΑΣ ΤΟΥ ΠΡΟΣΚΟΠΙΚΟΥ ΠΡΟΓΡΑΜΜΑΤΟΣ </a:t>
            </a:r>
            <a:endParaRPr lang="en-GB" sz="2400" dirty="0"/>
          </a:p>
        </p:txBody>
      </p:sp>
      <p:sp>
        <p:nvSpPr>
          <p:cNvPr id="3" name="Content Placeholder 2"/>
          <p:cNvSpPr>
            <a:spLocks noGrp="1"/>
          </p:cNvSpPr>
          <p:nvPr>
            <p:ph idx="1"/>
          </p:nvPr>
        </p:nvSpPr>
        <p:spPr/>
        <p:txBody>
          <a:bodyPr>
            <a:normAutofit/>
          </a:bodyPr>
          <a:lstStyle/>
          <a:p>
            <a:pPr lvl="0"/>
            <a:r>
              <a:rPr lang="el-GR" sz="1800" dirty="0" smtClean="0"/>
              <a:t>Ο Βαθμός ικανοποίησης των μελών μας που είναι οι φορείς αλλά και κοινωνοί του Προγράμματος αυτού. </a:t>
            </a:r>
            <a:endParaRPr lang="en-GB" sz="1800" dirty="0" smtClean="0"/>
          </a:p>
          <a:p>
            <a:pPr lvl="0"/>
            <a:r>
              <a:rPr lang="el-GR" sz="1800" b="1" dirty="0" smtClean="0"/>
              <a:t>Η πρωτοτυπία και η φαντασία του περιεχομένου του</a:t>
            </a:r>
            <a:endParaRPr lang="en-GB" sz="1800" dirty="0" smtClean="0"/>
          </a:p>
          <a:p>
            <a:pPr lvl="0"/>
            <a:r>
              <a:rPr lang="el-GR" sz="1800" dirty="0" smtClean="0"/>
              <a:t>Η  εφαρμοσιμότητα του στις ηλικίες στις οποίες απευθύνεται </a:t>
            </a:r>
            <a:endParaRPr lang="en-GB" sz="1800" dirty="0" smtClean="0"/>
          </a:p>
          <a:p>
            <a:pPr lvl="0"/>
            <a:r>
              <a:rPr lang="el-GR" sz="1800" dirty="0" smtClean="0"/>
              <a:t>Ο εξελικτικός χαρακτήρας της εκπαιδευτικής του μορφής </a:t>
            </a:r>
            <a:endParaRPr lang="en-GB" sz="1800" dirty="0" smtClean="0"/>
          </a:p>
          <a:p>
            <a:pPr lvl="0"/>
            <a:r>
              <a:rPr lang="el-GR" sz="1800" dirty="0" smtClean="0"/>
              <a:t>Οι συμβολισμοί  και ο παραλληλισμός του προγράμματος με την καθημερινή πραγματικότητα. </a:t>
            </a:r>
            <a:endParaRPr lang="en-GB" sz="1800" dirty="0" smtClean="0"/>
          </a:p>
          <a:p>
            <a:pPr lvl="0"/>
            <a:r>
              <a:rPr lang="el-GR" sz="1800" dirty="0" smtClean="0"/>
              <a:t>Η σημασία της αποστασιοποίησης του προγράμματος αυτού από το Σχολικό εκπαιδευτικό στερεότυπο.</a:t>
            </a:r>
            <a:endParaRPr lang="en-GB" sz="1800" dirty="0" smtClean="0"/>
          </a:p>
          <a:p>
            <a:pPr lvl="0"/>
            <a:r>
              <a:rPr lang="el-GR" sz="1800" dirty="0" smtClean="0"/>
              <a:t>Η δυνατότητα εφαρμογής του μέσα από το </a:t>
            </a:r>
            <a:r>
              <a:rPr lang="el-GR" sz="1800" dirty="0" err="1" smtClean="0"/>
              <a:t>Κατ΄ενωμοτιας</a:t>
            </a:r>
            <a:r>
              <a:rPr lang="el-GR" sz="1800" dirty="0" smtClean="0"/>
              <a:t> σύστημα.</a:t>
            </a:r>
            <a:endParaRPr lang="en-GB" sz="1800" dirty="0" smtClean="0"/>
          </a:p>
          <a:p>
            <a:pPr lvl="0"/>
            <a:r>
              <a:rPr lang="en-US" sz="1800" dirty="0" smtClean="0"/>
              <a:t>H</a:t>
            </a:r>
            <a:r>
              <a:rPr lang="el-GR" sz="1800" dirty="0" smtClean="0"/>
              <a:t> δυνατότητα δημιουργίας του προγράμματος αυτού από τους συμμετέχοντες </a:t>
            </a:r>
            <a:endParaRPr lang="en-GB" sz="1800" dirty="0" smtClean="0"/>
          </a:p>
          <a:p>
            <a:pPr>
              <a:buNone/>
            </a:pPr>
            <a:endParaRPr lang="en-GB"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ΕΝΔΥΝΑΜΩΣΗ ΤΟΥ ΚΑΤ΄ΕΝΩΜΟΤΙΕΣ ΣΥΣΤΗΜΑΤΟΣ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smtClean="0"/>
              <a:t>Μέσα από τα προαναφερθέντα, και επιπλέον:</a:t>
            </a:r>
          </a:p>
          <a:p>
            <a:r>
              <a:rPr lang="el-GR" dirty="0" smtClean="0"/>
              <a:t>Την ενίσχυση του Θεσμού του Συμβουλίου Τιμής </a:t>
            </a:r>
          </a:p>
          <a:p>
            <a:r>
              <a:rPr lang="el-GR" dirty="0" smtClean="0"/>
              <a:t>Την θεσμοθέτηση των Ενωμοτιακών Δράσεων ως εργαλείου ολοκλήρωσης Στόχων Ανέλιξης</a:t>
            </a:r>
          </a:p>
          <a:p>
            <a:r>
              <a:rPr lang="el-GR" dirty="0" smtClean="0"/>
              <a:t>Την  μετεξέλιξη του εποπτικού ρόλου του  Επιτελείου, από την απόλυτη και άτεγκτη στάση,  σε αυτήν της διακριτικής άσκησης εποπτείας  εκεί και όπου χρειάζεται.</a:t>
            </a:r>
          </a:p>
          <a:p>
            <a:r>
              <a:rPr lang="el-GR" dirty="0" smtClean="0"/>
              <a:t>Την ενίσχυση της συνοχής και των δεσμών εντός της </a:t>
            </a:r>
            <a:r>
              <a:rPr lang="en-GB" dirty="0"/>
              <a:t>E</a:t>
            </a:r>
            <a:r>
              <a:rPr lang="el-GR" dirty="0" err="1" smtClean="0"/>
              <a:t>νωμοτίας</a:t>
            </a:r>
            <a:r>
              <a:rPr lang="en-GB" dirty="0"/>
              <a:t> </a:t>
            </a:r>
            <a:r>
              <a:rPr lang="el-GR" dirty="0" smtClean="0"/>
              <a:t>μέσα από την παροχή αυτονομίας στις δράσεις αλλά και στις υπόλοιπες λειτουργικές διαδικασίες της Ομάδας                   (Εκπαίδευση – Τελετές </a:t>
            </a:r>
            <a:r>
              <a:rPr lang="en-GB" dirty="0" smtClean="0"/>
              <a:t>–</a:t>
            </a:r>
            <a:r>
              <a:rPr lang="el-GR" dirty="0"/>
              <a:t>Π</a:t>
            </a:r>
            <a:r>
              <a:rPr lang="el-GR" dirty="0" smtClean="0"/>
              <a:t>αιχνίδι – Εκλογές )</a:t>
            </a:r>
          </a:p>
          <a:p>
            <a:endParaRPr lang="el-GR" dirty="0" smtClean="0"/>
          </a:p>
          <a:p>
            <a:endParaRPr lang="en-GB"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116632"/>
            <a:ext cx="899592" cy="1080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821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3408"/>
            <a:ext cx="7239000" cy="1143000"/>
          </a:xfrm>
        </p:spPr>
        <p:txBody>
          <a:bodyPr>
            <a:normAutofit/>
          </a:bodyPr>
          <a:lstStyle/>
          <a:p>
            <a:r>
              <a:rPr lang="el-GR" sz="2400" dirty="0" smtClean="0"/>
              <a:t>Το </a:t>
            </a:r>
            <a:r>
              <a:rPr lang="el-GR" sz="2400" dirty="0" err="1" smtClean="0"/>
              <a:t>συστημα</a:t>
            </a:r>
            <a:r>
              <a:rPr lang="el-GR" sz="2400" dirty="0" smtClean="0"/>
              <a:t> </a:t>
            </a:r>
            <a:r>
              <a:rPr lang="el-GR" sz="2400" dirty="0" err="1" smtClean="0"/>
              <a:t>ληψησ</a:t>
            </a:r>
            <a:r>
              <a:rPr lang="el-GR" sz="2400" dirty="0" smtClean="0"/>
              <a:t> </a:t>
            </a:r>
            <a:r>
              <a:rPr lang="el-GR" sz="2400" dirty="0" err="1" smtClean="0"/>
              <a:t>αποφασεων</a:t>
            </a:r>
            <a:r>
              <a:rPr lang="el-GR" sz="2400" dirty="0" smtClean="0"/>
              <a:t> στα </a:t>
            </a:r>
            <a:r>
              <a:rPr lang="el-GR" sz="2400" dirty="0" err="1" smtClean="0"/>
              <a:t>τμηματα</a:t>
            </a:r>
            <a:r>
              <a:rPr lang="el-GR" sz="2400" dirty="0" smtClean="0"/>
              <a:t> </a:t>
            </a:r>
            <a:endParaRPr lang="en-GB" sz="2400" dirty="0"/>
          </a:p>
        </p:txBody>
      </p:sp>
      <p:pic>
        <p:nvPicPr>
          <p:cNvPr id="8"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116632"/>
            <a:ext cx="899592" cy="1080120"/>
          </a:xfrm>
          <a:prstGeom prst="rect">
            <a:avLst/>
          </a:prstGeom>
          <a:ln>
            <a:noFill/>
          </a:ln>
          <a:effectLst>
            <a:outerShdw blurRad="292100" dist="139700" dir="2700000" algn="tl" rotWithShape="0">
              <a:srgbClr val="333333">
                <a:alpha val="65000"/>
              </a:srgbClr>
            </a:outerShdw>
          </a:effectLst>
        </p:spPr>
      </p:pic>
      <p:graphicFrame>
        <p:nvGraphicFramePr>
          <p:cNvPr id="19" name="Diagram 18"/>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3" name="Straight Arrow Connector 22"/>
          <p:cNvCxnSpPr/>
          <p:nvPr/>
        </p:nvCxnSpPr>
        <p:spPr>
          <a:xfrm flipV="1">
            <a:off x="1475656" y="1484784"/>
            <a:ext cx="0" cy="410445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1259632" y="5373216"/>
            <a:ext cx="633670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9" name="Freeform 28"/>
          <p:cNvSpPr/>
          <p:nvPr/>
        </p:nvSpPr>
        <p:spPr>
          <a:xfrm>
            <a:off x="1512606" y="2276872"/>
            <a:ext cx="6083730" cy="3055704"/>
          </a:xfrm>
          <a:custGeom>
            <a:avLst/>
            <a:gdLst>
              <a:gd name="connsiteX0" fmla="*/ 0 w 6093151"/>
              <a:gd name="connsiteY0" fmla="*/ 3067940 h 3067940"/>
              <a:gd name="connsiteX1" fmla="*/ 871671 w 6093151"/>
              <a:gd name="connsiteY1" fmla="*/ 1974078 h 3067940"/>
              <a:gd name="connsiteX2" fmla="*/ 2324456 w 6093151"/>
              <a:gd name="connsiteY2" fmla="*/ 974220 h 3067940"/>
              <a:gd name="connsiteX3" fmla="*/ 4144710 w 6093151"/>
              <a:gd name="connsiteY3" fmla="*/ 427289 h 3067940"/>
              <a:gd name="connsiteX4" fmla="*/ 6093151 w 6093151"/>
              <a:gd name="connsiteY4" fmla="*/ 0 h 306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3151" h="3067940">
                <a:moveTo>
                  <a:pt x="0" y="3067940"/>
                </a:moveTo>
                <a:cubicBezTo>
                  <a:pt x="242131" y="2695485"/>
                  <a:pt x="484262" y="2323031"/>
                  <a:pt x="871671" y="1974078"/>
                </a:cubicBezTo>
                <a:cubicBezTo>
                  <a:pt x="1259080" y="1625125"/>
                  <a:pt x="1778950" y="1232018"/>
                  <a:pt x="2324456" y="974220"/>
                </a:cubicBezTo>
                <a:cubicBezTo>
                  <a:pt x="2869963" y="716422"/>
                  <a:pt x="3516594" y="589659"/>
                  <a:pt x="4144710" y="427289"/>
                </a:cubicBezTo>
                <a:cubicBezTo>
                  <a:pt x="4772826" y="264919"/>
                  <a:pt x="5784078" y="65518"/>
                  <a:pt x="6093151" y="0"/>
                </a:cubicBezTo>
              </a:path>
            </a:pathLst>
          </a:cu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Rectangle 30"/>
          <p:cNvSpPr/>
          <p:nvPr/>
        </p:nvSpPr>
        <p:spPr>
          <a:xfrm>
            <a:off x="1475656" y="1484784"/>
            <a:ext cx="6120680" cy="38884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flipV="1">
            <a:off x="2339752" y="1484784"/>
            <a:ext cx="0"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51920" y="1484784"/>
            <a:ext cx="0"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580112" y="1484784"/>
            <a:ext cx="0" cy="388843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11760" y="1988840"/>
            <a:ext cx="1080120" cy="369332"/>
          </a:xfrm>
          <a:prstGeom prst="rect">
            <a:avLst/>
          </a:prstGeom>
          <a:noFill/>
        </p:spPr>
        <p:txBody>
          <a:bodyPr wrap="square" rtlCol="0">
            <a:spAutoFit/>
          </a:bodyPr>
          <a:lstStyle/>
          <a:p>
            <a:r>
              <a:rPr lang="el-GR" dirty="0" smtClean="0"/>
              <a:t>Ενήλικες </a:t>
            </a:r>
            <a:endParaRPr lang="en-GB" dirty="0"/>
          </a:p>
        </p:txBody>
      </p:sp>
      <p:sp>
        <p:nvSpPr>
          <p:cNvPr id="43" name="TextBox 42"/>
          <p:cNvSpPr txBox="1"/>
          <p:nvPr/>
        </p:nvSpPr>
        <p:spPr>
          <a:xfrm>
            <a:off x="4211960" y="4509120"/>
            <a:ext cx="1296144" cy="369332"/>
          </a:xfrm>
          <a:prstGeom prst="rect">
            <a:avLst/>
          </a:prstGeom>
          <a:noFill/>
        </p:spPr>
        <p:txBody>
          <a:bodyPr wrap="square" rtlCol="0">
            <a:spAutoFit/>
          </a:bodyPr>
          <a:lstStyle/>
          <a:p>
            <a:r>
              <a:rPr lang="el-GR" dirty="0" smtClean="0"/>
              <a:t>Ανήλικοι</a:t>
            </a:r>
            <a:endParaRPr lang="en-GB" dirty="0"/>
          </a:p>
        </p:txBody>
      </p:sp>
      <p:cxnSp>
        <p:nvCxnSpPr>
          <p:cNvPr id="16" name="Straight Connector 15"/>
          <p:cNvCxnSpPr/>
          <p:nvPr/>
        </p:nvCxnSpPr>
        <p:spPr>
          <a:xfrm>
            <a:off x="1475656" y="3284984"/>
            <a:ext cx="6120680" cy="0"/>
          </a:xfrm>
          <a:prstGeom prst="line">
            <a:avLst/>
          </a:prstGeom>
          <a:ln>
            <a:prstDash val="dash"/>
          </a:ln>
        </p:spPr>
        <p:style>
          <a:lnRef idx="1">
            <a:schemeClr val="accent5"/>
          </a:lnRef>
          <a:fillRef idx="0">
            <a:schemeClr val="accent5"/>
          </a:fillRef>
          <a:effectRef idx="0">
            <a:schemeClr val="accent5"/>
          </a:effectRef>
          <a:fontRef idx="minor">
            <a:schemeClr val="tx1"/>
          </a:fontRef>
        </p:style>
      </p:cxnSp>
      <p:cxnSp>
        <p:nvCxnSpPr>
          <p:cNvPr id="18" name="Straight Arrow Connector 17"/>
          <p:cNvCxnSpPr/>
          <p:nvPr/>
        </p:nvCxnSpPr>
        <p:spPr>
          <a:xfrm>
            <a:off x="3851920" y="1484784"/>
            <a:ext cx="0" cy="1800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51920" y="3356992"/>
            <a:ext cx="0" cy="20162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Αλλα</a:t>
            </a:r>
            <a:r>
              <a:rPr lang="el-GR" dirty="0" smtClean="0"/>
              <a:t> </a:t>
            </a:r>
            <a:r>
              <a:rPr lang="el-GR" dirty="0" err="1" smtClean="0"/>
              <a:t>στοιχεια</a:t>
            </a:r>
            <a:r>
              <a:rPr lang="el-GR" dirty="0" smtClean="0"/>
              <a:t> </a:t>
            </a:r>
            <a:endParaRPr lang="en-GB" dirty="0"/>
          </a:p>
        </p:txBody>
      </p:sp>
      <p:sp>
        <p:nvSpPr>
          <p:cNvPr id="3" name="Content Placeholder 2"/>
          <p:cNvSpPr>
            <a:spLocks noGrp="1"/>
          </p:cNvSpPr>
          <p:nvPr>
            <p:ph idx="1"/>
          </p:nvPr>
        </p:nvSpPr>
        <p:spPr/>
        <p:txBody>
          <a:bodyPr>
            <a:normAutofit/>
          </a:bodyPr>
          <a:lstStyle/>
          <a:p>
            <a:pPr lvl="0"/>
            <a:r>
              <a:rPr lang="el-GR" sz="1600" dirty="0" smtClean="0"/>
              <a:t>Πρωτοτυπία στο σχεδιασμό, διεξαγωγή, ολοκλήρωση και αξιολόγηση της δράσης.</a:t>
            </a:r>
            <a:endParaRPr lang="en-GB" sz="1600" dirty="0" smtClean="0"/>
          </a:p>
          <a:p>
            <a:pPr lvl="0"/>
            <a:r>
              <a:rPr lang="el-GR" sz="1600" dirty="0" smtClean="0"/>
              <a:t> Τυποποίηση των επί μέρους διαδικασιών υλοποίησης της δράσης (διατροφής, προγράμματος, διακινήσεων και μεταφορών κ.α.) έτσι ώστε να υπάρχει αυξημένος ποιοτικός χρόνος για την διεξαγωγή της δράσης (εκπαίδευση, παιγνίδι εξερεύνηση). </a:t>
            </a:r>
            <a:endParaRPr lang="en-GB" sz="1600" dirty="0" smtClean="0"/>
          </a:p>
          <a:p>
            <a:pPr lvl="0"/>
            <a:r>
              <a:rPr lang="el-GR" sz="1600" dirty="0" smtClean="0"/>
              <a:t>Ανάπτυξη της προσωπικής πρωτοβουλίας μέσα από την δημιουργία κινήτρων, τόσο εντός της ενωμοτίας όσο και εντός της Ομάδας  (Ενωμοτιακή Άμιλλα). </a:t>
            </a:r>
            <a:endParaRPr lang="en-GB" sz="1600" dirty="0" smtClean="0"/>
          </a:p>
          <a:p>
            <a:pPr lvl="0"/>
            <a:r>
              <a:rPr lang="el-GR" sz="1600" dirty="0" smtClean="0"/>
              <a:t>Χρήση και θεσμοθέτηση προγραμμάτων της Ευρωπαϊκής περιφέρειας (</a:t>
            </a:r>
            <a:r>
              <a:rPr lang="el-GR" sz="1600" dirty="0" err="1" smtClean="0"/>
              <a:t>Lands</a:t>
            </a:r>
            <a:r>
              <a:rPr lang="el-GR" sz="1600" dirty="0" smtClean="0"/>
              <a:t> </a:t>
            </a:r>
            <a:r>
              <a:rPr lang="el-GR" sz="1600" dirty="0" err="1" smtClean="0"/>
              <a:t>of</a:t>
            </a:r>
            <a:r>
              <a:rPr lang="el-GR" sz="1600" dirty="0" smtClean="0"/>
              <a:t> </a:t>
            </a:r>
            <a:r>
              <a:rPr lang="el-GR" sz="1600" dirty="0" err="1" smtClean="0"/>
              <a:t>Adventure</a:t>
            </a:r>
            <a:r>
              <a:rPr lang="el-GR" sz="1600" dirty="0" smtClean="0"/>
              <a:t> , </a:t>
            </a:r>
            <a:r>
              <a:rPr lang="el-GR" sz="1600" dirty="0" err="1" smtClean="0"/>
              <a:t>Τhe</a:t>
            </a:r>
            <a:r>
              <a:rPr lang="el-GR" sz="1600" dirty="0" smtClean="0"/>
              <a:t> </a:t>
            </a:r>
            <a:r>
              <a:rPr lang="el-GR" sz="1600" dirty="0" err="1" smtClean="0"/>
              <a:t>Patrol</a:t>
            </a:r>
            <a:r>
              <a:rPr lang="el-GR" sz="1600" dirty="0" smtClean="0"/>
              <a:t> </a:t>
            </a:r>
            <a:r>
              <a:rPr lang="el-GR" sz="1600" dirty="0" err="1" smtClean="0"/>
              <a:t>Game</a:t>
            </a:r>
            <a:r>
              <a:rPr lang="el-GR" sz="1600" dirty="0" smtClean="0"/>
              <a:t> κ.α.)</a:t>
            </a:r>
            <a:endParaRPr lang="en-GB" sz="1600" dirty="0" smtClean="0"/>
          </a:p>
          <a:p>
            <a:pPr lvl="0"/>
            <a:r>
              <a:rPr lang="el-GR" sz="1600" dirty="0" smtClean="0"/>
              <a:t>Υιοθέτηση του Εγχειριδίου για τους Βαθμοφόρους του Κλάδου Προσκόπων</a:t>
            </a:r>
            <a:r>
              <a:rPr lang="en-GB" sz="1600" dirty="0" smtClean="0"/>
              <a:t> (Handbook for the Leaders of the Scout Section – A method of non Formal education for </a:t>
            </a:r>
            <a:r>
              <a:rPr lang="el-GR" sz="1600" dirty="0" smtClean="0"/>
              <a:t>Υο</a:t>
            </a:r>
            <a:r>
              <a:rPr lang="en-GB" sz="1600" dirty="0" err="1" smtClean="0"/>
              <a:t>ung</a:t>
            </a:r>
            <a:r>
              <a:rPr lang="en-GB" sz="1600" dirty="0" smtClean="0"/>
              <a:t> people from 11 to 15 - </a:t>
            </a:r>
            <a:r>
              <a:rPr lang="el-GR" sz="1600" dirty="0" smtClean="0"/>
              <a:t>Έκδοση</a:t>
            </a:r>
            <a:r>
              <a:rPr lang="en-GB" sz="1600" dirty="0" smtClean="0"/>
              <a:t> 2002).</a:t>
            </a:r>
          </a:p>
          <a:p>
            <a:endParaRPr lang="en-GB"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a:t>
            </a:r>
            <a:r>
              <a:rPr lang="el-GR" dirty="0" err="1" smtClean="0"/>
              <a:t>παιδαγωγικοι</a:t>
            </a:r>
            <a:r>
              <a:rPr lang="el-GR" dirty="0" smtClean="0"/>
              <a:t> </a:t>
            </a:r>
            <a:r>
              <a:rPr lang="el-GR" dirty="0" err="1" smtClean="0"/>
              <a:t>στοχοι</a:t>
            </a:r>
            <a:r>
              <a:rPr lang="el-GR" dirty="0" smtClean="0"/>
              <a:t> </a:t>
            </a:r>
            <a:endParaRPr lang="en-GB"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2 - Εικόνα" descr="image001.jpg"/>
          <p:cNvPicPr/>
          <p:nvPr/>
        </p:nvPicPr>
        <p:blipFill>
          <a:blip r:embed="rId7"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ΣΤΟΧΟΙ ΑΝΕΛΙΞΗΣ</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90255580"/>
              </p:ext>
            </p:extLst>
          </p:nvPr>
        </p:nvGraphicFramePr>
        <p:xfrm>
          <a:off x="539552" y="1772817"/>
          <a:ext cx="7272809" cy="4415192"/>
        </p:xfrm>
        <a:graphic>
          <a:graphicData uri="http://schemas.openxmlformats.org/drawingml/2006/table">
            <a:tbl>
              <a:tblPr>
                <a:tableStyleId>{35758FB7-9AC5-4552-8A53-C91805E547FA}</a:tableStyleId>
              </a:tblPr>
              <a:tblGrid>
                <a:gridCol w="1160227"/>
                <a:gridCol w="1073404"/>
                <a:gridCol w="1510785"/>
                <a:gridCol w="1800200"/>
                <a:gridCol w="1728193"/>
              </a:tblGrid>
              <a:tr h="739330">
                <a:tc>
                  <a:txBody>
                    <a:bodyPr/>
                    <a:lstStyle/>
                    <a:p>
                      <a:pPr algn="l">
                        <a:lnSpc>
                          <a:spcPct val="115000"/>
                        </a:lnSpc>
                        <a:spcAft>
                          <a:spcPts val="1000"/>
                        </a:spcAft>
                      </a:pPr>
                      <a:r>
                        <a:rPr lang="el-GR" sz="1050" b="1" dirty="0"/>
                        <a:t>Τομέας Ανάπτυξης</a:t>
                      </a:r>
                      <a:endParaRPr lang="en-GB" sz="1200" b="1" dirty="0">
                        <a:latin typeface="Calibri"/>
                        <a:ea typeface="Calibri"/>
                        <a:cs typeface="Times New Roman"/>
                      </a:endParaRPr>
                    </a:p>
                  </a:txBody>
                  <a:tcPr marL="61906" marR="61906"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tcPr>
                </a:tc>
                <a:tc>
                  <a:txBody>
                    <a:bodyPr/>
                    <a:lstStyle/>
                    <a:p>
                      <a:pPr algn="ctr">
                        <a:lnSpc>
                          <a:spcPct val="115000"/>
                        </a:lnSpc>
                        <a:spcAft>
                          <a:spcPts val="1000"/>
                        </a:spcAft>
                      </a:pPr>
                      <a:r>
                        <a:rPr lang="el-GR" sz="1050" b="1" dirty="0" smtClean="0">
                          <a:effectLst>
                            <a:outerShdw blurRad="38100" dist="38100" dir="2700000" algn="tl">
                              <a:srgbClr val="000000">
                                <a:alpha val="43137"/>
                              </a:srgbClr>
                            </a:outerShdw>
                          </a:effectLst>
                        </a:rPr>
                        <a:t>Αρχάριος </a:t>
                      </a:r>
                      <a:r>
                        <a:rPr lang="el-GR" sz="1050" b="1" dirty="0">
                          <a:effectLst>
                            <a:outerShdw blurRad="38100" dist="38100" dir="2700000" algn="tl">
                              <a:srgbClr val="000000">
                                <a:alpha val="43137"/>
                              </a:srgbClr>
                            </a:outerShdw>
                          </a:effectLst>
                        </a:rPr>
                        <a:t>Πρόσκοπος</a:t>
                      </a:r>
                      <a:endParaRPr lang="en-GB" sz="1200" b="1" dirty="0">
                        <a:effectLst>
                          <a:outerShdw blurRad="38100" dist="38100" dir="2700000" algn="tl">
                            <a:srgbClr val="000000">
                              <a:alpha val="43137"/>
                            </a:srgbClr>
                          </a:outerShdw>
                        </a:effectLst>
                        <a:latin typeface="Calibri"/>
                        <a:ea typeface="Calibri"/>
                        <a:cs typeface="Times New Roman"/>
                      </a:endParaRPr>
                    </a:p>
                  </a:txBody>
                  <a:tcPr marL="61906" marR="61906" marT="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tcPr>
                </a:tc>
                <a:tc>
                  <a:txBody>
                    <a:bodyPr/>
                    <a:lstStyle/>
                    <a:p>
                      <a:pPr algn="ctr">
                        <a:lnSpc>
                          <a:spcPct val="115000"/>
                        </a:lnSpc>
                        <a:spcAft>
                          <a:spcPts val="1000"/>
                        </a:spcAft>
                      </a:pPr>
                      <a:r>
                        <a:rPr lang="el-GR" sz="1050" b="1" dirty="0">
                          <a:effectLst>
                            <a:outerShdw blurRad="38100" dist="38100" dir="2700000" algn="tl">
                              <a:srgbClr val="000000">
                                <a:alpha val="43137"/>
                              </a:srgbClr>
                            </a:outerShdw>
                          </a:effectLst>
                        </a:rPr>
                        <a:t>Χάλκινο Τρίφυλλο</a:t>
                      </a:r>
                      <a:endParaRPr lang="en-GB" sz="1200" b="1" dirty="0">
                        <a:effectLst>
                          <a:outerShdw blurRad="38100" dist="38100" dir="2700000" algn="tl">
                            <a:srgbClr val="000000">
                              <a:alpha val="43137"/>
                            </a:srgbClr>
                          </a:outerShdw>
                        </a:effectLst>
                        <a:latin typeface="Calibri"/>
                        <a:ea typeface="Calibri"/>
                        <a:cs typeface="Times New Roman"/>
                      </a:endParaRPr>
                    </a:p>
                  </a:txBody>
                  <a:tcPr marL="61906" marR="61906" marT="0" marB="0">
                    <a:gradFill flip="none" rotWithShape="1">
                      <a:gsLst>
                        <a:gs pos="0">
                          <a:srgbClr val="868919">
                            <a:tint val="66000"/>
                            <a:satMod val="160000"/>
                          </a:srgbClr>
                        </a:gs>
                        <a:gs pos="50000">
                          <a:srgbClr val="868919">
                            <a:tint val="44500"/>
                            <a:satMod val="160000"/>
                          </a:srgbClr>
                        </a:gs>
                        <a:gs pos="100000">
                          <a:srgbClr val="868919">
                            <a:tint val="23500"/>
                            <a:satMod val="160000"/>
                          </a:srgbClr>
                        </a:gs>
                      </a:gsLst>
                      <a:lin ang="8100000" scaled="1"/>
                      <a:tileRect/>
                    </a:gradFill>
                  </a:tcPr>
                </a:tc>
                <a:tc>
                  <a:txBody>
                    <a:bodyPr/>
                    <a:lstStyle/>
                    <a:p>
                      <a:pPr algn="ctr">
                        <a:lnSpc>
                          <a:spcPct val="115000"/>
                        </a:lnSpc>
                        <a:spcAft>
                          <a:spcPts val="1000"/>
                        </a:spcAft>
                      </a:pPr>
                      <a:r>
                        <a:rPr lang="el-GR" sz="1050" b="1" dirty="0" smtClean="0">
                          <a:effectLst>
                            <a:outerShdw blurRad="38100" dist="38100" dir="2700000" algn="tl">
                              <a:srgbClr val="000000">
                                <a:alpha val="43137"/>
                              </a:srgbClr>
                            </a:outerShdw>
                          </a:effectLst>
                        </a:rPr>
                        <a:t>Αργυρό  Τρίφυλλο</a:t>
                      </a:r>
                      <a:endParaRPr lang="en-GB" sz="1200" b="1" dirty="0">
                        <a:effectLst>
                          <a:outerShdw blurRad="38100" dist="38100" dir="2700000" algn="tl">
                            <a:srgbClr val="000000">
                              <a:alpha val="43137"/>
                            </a:srgbClr>
                          </a:outerShdw>
                        </a:effectLst>
                        <a:latin typeface="Calibri"/>
                        <a:ea typeface="Calibri"/>
                        <a:cs typeface="Times New Roman"/>
                      </a:endParaRPr>
                    </a:p>
                  </a:txBody>
                  <a:tcPr marL="61906" marR="61906" marT="0" marB="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tcPr>
                </a:tc>
                <a:tc>
                  <a:txBody>
                    <a:bodyPr/>
                    <a:lstStyle/>
                    <a:p>
                      <a:pPr algn="ctr">
                        <a:lnSpc>
                          <a:spcPct val="115000"/>
                        </a:lnSpc>
                        <a:spcAft>
                          <a:spcPts val="1000"/>
                        </a:spcAft>
                      </a:pPr>
                      <a:r>
                        <a:rPr lang="el-GR" sz="1050" b="1" dirty="0">
                          <a:effectLst>
                            <a:outerShdw blurRad="38100" dist="38100" dir="2700000" algn="tl">
                              <a:srgbClr val="000000">
                                <a:alpha val="43137"/>
                              </a:srgbClr>
                            </a:outerShdw>
                          </a:effectLst>
                        </a:rPr>
                        <a:t>Χρυσό Τρίφυλλο</a:t>
                      </a:r>
                      <a:endParaRPr lang="en-GB" sz="1200" b="1" dirty="0">
                        <a:effectLst>
                          <a:outerShdw blurRad="38100" dist="38100" dir="2700000" algn="tl">
                            <a:srgbClr val="000000">
                              <a:alpha val="43137"/>
                            </a:srgbClr>
                          </a:outerShdw>
                        </a:effectLst>
                        <a:latin typeface="Calibri"/>
                        <a:ea typeface="Calibri"/>
                        <a:cs typeface="Times New Roman"/>
                      </a:endParaRPr>
                    </a:p>
                  </a:txBody>
                  <a:tcPr marL="61906" marR="61906"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tcPr>
                </a:tc>
              </a:tr>
              <a:tr h="569533">
                <a:tc>
                  <a:txBody>
                    <a:bodyPr/>
                    <a:lstStyle/>
                    <a:p>
                      <a:pPr algn="l">
                        <a:lnSpc>
                          <a:spcPct val="115000"/>
                        </a:lnSpc>
                        <a:spcAft>
                          <a:spcPts val="1000"/>
                        </a:spcAft>
                      </a:pPr>
                      <a:r>
                        <a:rPr lang="el-GR" sz="1050" b="1" dirty="0"/>
                        <a:t>Προσωπικός </a:t>
                      </a:r>
                      <a:r>
                        <a:rPr lang="en-GB" sz="1050" b="1" dirty="0"/>
                        <a:t>-</a:t>
                      </a:r>
                      <a:r>
                        <a:rPr lang="el-GR" sz="1050" b="1" dirty="0"/>
                        <a:t>Σωματικός</a:t>
                      </a:r>
                      <a:endParaRPr lang="en-GB" sz="1200" b="1" dirty="0">
                        <a:latin typeface="Calibri"/>
                        <a:ea typeface="Calibri"/>
                        <a:cs typeface="Times New Roman"/>
                      </a:endParaRPr>
                    </a:p>
                  </a:txBody>
                  <a:tcPr marL="36000" marR="61906"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tcPr>
                </a:tc>
                <a:tc>
                  <a:txBody>
                    <a:bodyPr/>
                    <a:lstStyle/>
                    <a:p>
                      <a:pPr marL="342900" lvl="0" indent="-342900" algn="l">
                        <a:lnSpc>
                          <a:spcPct val="115000"/>
                        </a:lnSpc>
                        <a:spcAft>
                          <a:spcPts val="0"/>
                        </a:spcAft>
                        <a:buFont typeface="Symbol"/>
                        <a:buNone/>
                      </a:pPr>
                      <a:r>
                        <a:rPr lang="el-GR" sz="1050" dirty="0"/>
                        <a:t>Υγεία –  </a:t>
                      </a:r>
                      <a:endParaRPr lang="en-GB" sz="1200" dirty="0"/>
                    </a:p>
                    <a:p>
                      <a:pPr lvl="0" algn="l">
                        <a:lnSpc>
                          <a:spcPct val="115000"/>
                        </a:lnSpc>
                        <a:spcAft>
                          <a:spcPts val="1000"/>
                        </a:spcAft>
                      </a:pPr>
                      <a:r>
                        <a:rPr lang="el-GR" sz="1050" dirty="0"/>
                        <a:t>Α’ Βοήθειες </a:t>
                      </a:r>
                      <a:endParaRPr lang="en-GB" sz="1200" b="0" dirty="0">
                        <a:latin typeface="Calibri"/>
                        <a:ea typeface="Calibri"/>
                        <a:cs typeface="Times New Roman"/>
                      </a:endParaRPr>
                    </a:p>
                  </a:txBody>
                  <a:tcPr marL="36000" marR="61906" marT="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tcPr>
                </a:tc>
                <a:tc>
                  <a:txBody>
                    <a:bodyPr/>
                    <a:lstStyle/>
                    <a:p>
                      <a:pPr marL="342900" lvl="0" indent="-342900" algn="l">
                        <a:lnSpc>
                          <a:spcPct val="115000"/>
                        </a:lnSpc>
                        <a:spcAft>
                          <a:spcPts val="0"/>
                        </a:spcAft>
                        <a:buFont typeface="Symbol"/>
                        <a:buNone/>
                      </a:pPr>
                      <a:r>
                        <a:rPr lang="el-GR" sz="1050" dirty="0"/>
                        <a:t>Υγεία – Α’ Βοήθειες </a:t>
                      </a:r>
                      <a:endParaRPr lang="en-GB" sz="1200" b="0" dirty="0">
                        <a:latin typeface="Calibri"/>
                        <a:ea typeface="Calibri"/>
                        <a:cs typeface="Times New Roman"/>
                      </a:endParaRPr>
                    </a:p>
                  </a:txBody>
                  <a:tcPr marL="36000" marR="61906" marT="0" marB="0">
                    <a:gradFill flip="none" rotWithShape="1">
                      <a:gsLst>
                        <a:gs pos="0">
                          <a:srgbClr val="868919">
                            <a:tint val="66000"/>
                            <a:satMod val="160000"/>
                          </a:srgbClr>
                        </a:gs>
                        <a:gs pos="50000">
                          <a:srgbClr val="868919">
                            <a:tint val="44500"/>
                            <a:satMod val="160000"/>
                          </a:srgbClr>
                        </a:gs>
                        <a:gs pos="100000">
                          <a:srgbClr val="868919">
                            <a:tint val="23500"/>
                            <a:satMod val="160000"/>
                          </a:srgbClr>
                        </a:gs>
                      </a:gsLst>
                      <a:lin ang="8100000" scaled="1"/>
                      <a:tileRect/>
                    </a:gradFill>
                  </a:tcPr>
                </a:tc>
                <a:tc>
                  <a:txBody>
                    <a:bodyPr/>
                    <a:lstStyle/>
                    <a:p>
                      <a:pPr marL="342900" lvl="0" indent="-342900" algn="l">
                        <a:lnSpc>
                          <a:spcPct val="115000"/>
                        </a:lnSpc>
                        <a:spcAft>
                          <a:spcPts val="0"/>
                        </a:spcAft>
                        <a:buFont typeface="Symbol"/>
                        <a:buNone/>
                      </a:pPr>
                      <a:r>
                        <a:rPr lang="el-GR" sz="1050" dirty="0"/>
                        <a:t>Υγεία – </a:t>
                      </a:r>
                      <a:r>
                        <a:rPr lang="el-GR" sz="1050" dirty="0" err="1"/>
                        <a:t>Α’Βοήθειες</a:t>
                      </a:r>
                      <a:r>
                        <a:rPr lang="el-GR" sz="1050" dirty="0"/>
                        <a:t> </a:t>
                      </a:r>
                      <a:endParaRPr lang="en-GB" sz="1200" b="0" dirty="0">
                        <a:latin typeface="Calibri"/>
                        <a:ea typeface="Calibri"/>
                        <a:cs typeface="Times New Roman"/>
                      </a:endParaRPr>
                    </a:p>
                  </a:txBody>
                  <a:tcPr marL="36000" marR="61906" marT="0" marB="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tcPr>
                </a:tc>
                <a:tc>
                  <a:txBody>
                    <a:bodyPr/>
                    <a:lstStyle/>
                    <a:p>
                      <a:pPr marL="342900" lvl="0" indent="-342900" algn="l">
                        <a:lnSpc>
                          <a:spcPct val="115000"/>
                        </a:lnSpc>
                        <a:spcAft>
                          <a:spcPts val="0"/>
                        </a:spcAft>
                        <a:buFont typeface="Symbol"/>
                        <a:buNone/>
                      </a:pPr>
                      <a:r>
                        <a:rPr lang="el-GR" sz="1050" dirty="0"/>
                        <a:t>Αντιμετώπιση Εκτάκτων Αναγκών </a:t>
                      </a:r>
                      <a:endParaRPr lang="en-GB" sz="1200" dirty="0"/>
                    </a:p>
                    <a:p>
                      <a:pPr marL="342900" lvl="0" indent="-342900" algn="l">
                        <a:lnSpc>
                          <a:spcPct val="115000"/>
                        </a:lnSpc>
                        <a:spcAft>
                          <a:spcPts val="0"/>
                        </a:spcAft>
                        <a:buFont typeface="Symbol"/>
                        <a:buNone/>
                      </a:pPr>
                      <a:r>
                        <a:rPr lang="el-GR" sz="1050" dirty="0"/>
                        <a:t>Δράση και επιβίωση στο υπα</a:t>
                      </a:r>
                      <a:r>
                        <a:rPr lang="en-GB" sz="1050" dirty="0" err="1"/>
                        <a:t>i</a:t>
                      </a:r>
                      <a:r>
                        <a:rPr lang="el-GR" sz="1050" dirty="0" err="1"/>
                        <a:t>θρο</a:t>
                      </a:r>
                      <a:endParaRPr lang="en-GB" sz="1200" b="0" dirty="0">
                        <a:latin typeface="Calibri"/>
                        <a:ea typeface="Calibri"/>
                        <a:cs typeface="Times New Roman"/>
                      </a:endParaRPr>
                    </a:p>
                  </a:txBody>
                  <a:tcPr marL="36000" marR="61906"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tcPr>
                </a:tc>
              </a:tr>
              <a:tr h="569533">
                <a:tc>
                  <a:txBody>
                    <a:bodyPr/>
                    <a:lstStyle/>
                    <a:p>
                      <a:pPr algn="l">
                        <a:lnSpc>
                          <a:spcPct val="115000"/>
                        </a:lnSpc>
                        <a:spcAft>
                          <a:spcPts val="1000"/>
                        </a:spcAft>
                      </a:pPr>
                      <a:r>
                        <a:rPr lang="el-GR" sz="1050" b="1" dirty="0"/>
                        <a:t>Συναισθηματικός</a:t>
                      </a:r>
                      <a:endParaRPr lang="en-GB" sz="1200" b="1" dirty="0">
                        <a:latin typeface="Calibri"/>
                        <a:ea typeface="Calibri"/>
                        <a:cs typeface="Times New Roman"/>
                      </a:endParaRPr>
                    </a:p>
                  </a:txBody>
                  <a:tcPr marL="36000" marR="61906"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tcPr>
                </a:tc>
                <a:tc>
                  <a:txBody>
                    <a:bodyPr/>
                    <a:lstStyle/>
                    <a:p>
                      <a:pPr marL="0" lvl="0" indent="0" algn="l">
                        <a:lnSpc>
                          <a:spcPct val="115000"/>
                        </a:lnSpc>
                        <a:spcAft>
                          <a:spcPts val="0"/>
                        </a:spcAft>
                        <a:buFont typeface="Symbol"/>
                        <a:buNone/>
                      </a:pPr>
                      <a:r>
                        <a:rPr lang="el-GR" sz="1050" dirty="0" smtClean="0"/>
                        <a:t>Προσαρμογή</a:t>
                      </a:r>
                      <a:r>
                        <a:rPr lang="el-GR" sz="1050" baseline="0" dirty="0" smtClean="0"/>
                        <a:t> </a:t>
                      </a:r>
                      <a:r>
                        <a:rPr lang="el-GR" sz="1050" dirty="0" smtClean="0"/>
                        <a:t>Εξοικείωση</a:t>
                      </a:r>
                      <a:endParaRPr lang="en-GB" sz="1200" b="0" dirty="0">
                        <a:latin typeface="Calibri"/>
                        <a:ea typeface="Calibri"/>
                        <a:cs typeface="Times New Roman"/>
                      </a:endParaRPr>
                    </a:p>
                  </a:txBody>
                  <a:tcPr marL="36000" marR="61906" marT="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tcPr>
                </a:tc>
                <a:tc>
                  <a:txBody>
                    <a:bodyPr/>
                    <a:lstStyle/>
                    <a:p>
                      <a:pPr marL="342900" lvl="0" indent="-342900" algn="l">
                        <a:lnSpc>
                          <a:spcPct val="115000"/>
                        </a:lnSpc>
                        <a:spcAft>
                          <a:spcPts val="0"/>
                        </a:spcAft>
                        <a:buFont typeface="Symbol"/>
                        <a:buNone/>
                      </a:pPr>
                      <a:r>
                        <a:rPr lang="el-GR" sz="1050" dirty="0"/>
                        <a:t>Συμμετοχή </a:t>
                      </a:r>
                      <a:endParaRPr lang="en-GB" sz="1200" b="0" dirty="0">
                        <a:latin typeface="Calibri"/>
                        <a:ea typeface="Calibri"/>
                        <a:cs typeface="Times New Roman"/>
                      </a:endParaRPr>
                    </a:p>
                  </a:txBody>
                  <a:tcPr marL="36000" marR="61906" marT="0" marB="0">
                    <a:gradFill flip="none" rotWithShape="1">
                      <a:gsLst>
                        <a:gs pos="0">
                          <a:srgbClr val="868919">
                            <a:tint val="66000"/>
                            <a:satMod val="160000"/>
                          </a:srgbClr>
                        </a:gs>
                        <a:gs pos="50000">
                          <a:srgbClr val="868919">
                            <a:tint val="44500"/>
                            <a:satMod val="160000"/>
                          </a:srgbClr>
                        </a:gs>
                        <a:gs pos="100000">
                          <a:srgbClr val="868919">
                            <a:tint val="23500"/>
                            <a:satMod val="160000"/>
                          </a:srgbClr>
                        </a:gs>
                      </a:gsLst>
                      <a:lin ang="8100000" scaled="1"/>
                      <a:tileRect/>
                    </a:gradFill>
                  </a:tcPr>
                </a:tc>
                <a:tc>
                  <a:txBody>
                    <a:bodyPr/>
                    <a:lstStyle/>
                    <a:p>
                      <a:pPr marL="342900" lvl="0" indent="-342900" algn="l">
                        <a:lnSpc>
                          <a:spcPct val="115000"/>
                        </a:lnSpc>
                        <a:spcAft>
                          <a:spcPts val="0"/>
                        </a:spcAft>
                        <a:buFont typeface="Symbol"/>
                        <a:buNone/>
                      </a:pPr>
                      <a:r>
                        <a:rPr lang="el-GR" sz="1050" dirty="0"/>
                        <a:t>Συμμετοχή </a:t>
                      </a:r>
                      <a:endParaRPr lang="en-GB" sz="1200" b="0" dirty="0">
                        <a:latin typeface="Calibri"/>
                        <a:ea typeface="Calibri"/>
                        <a:cs typeface="Times New Roman"/>
                      </a:endParaRPr>
                    </a:p>
                  </a:txBody>
                  <a:tcPr marL="36000" marR="61906" marT="0" marB="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tcPr>
                </a:tc>
                <a:tc>
                  <a:txBody>
                    <a:bodyPr/>
                    <a:lstStyle/>
                    <a:p>
                      <a:pPr marL="342900" lvl="0" indent="-342900" algn="l">
                        <a:lnSpc>
                          <a:spcPct val="115000"/>
                        </a:lnSpc>
                        <a:spcAft>
                          <a:spcPts val="0"/>
                        </a:spcAft>
                        <a:buFont typeface="Symbol"/>
                        <a:buNone/>
                      </a:pPr>
                      <a:r>
                        <a:rPr lang="el-GR" sz="1050" dirty="0"/>
                        <a:t>Δοκιμασία </a:t>
                      </a:r>
                      <a:endParaRPr lang="en-GB" sz="1200" b="0" dirty="0">
                        <a:latin typeface="Calibri"/>
                        <a:ea typeface="Calibri"/>
                        <a:cs typeface="Times New Roman"/>
                      </a:endParaRPr>
                    </a:p>
                  </a:txBody>
                  <a:tcPr marL="36000" marR="61906"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tcPr>
                </a:tc>
              </a:tr>
              <a:tr h="854300">
                <a:tc>
                  <a:txBody>
                    <a:bodyPr/>
                    <a:lstStyle/>
                    <a:p>
                      <a:pPr algn="l">
                        <a:lnSpc>
                          <a:spcPct val="115000"/>
                        </a:lnSpc>
                        <a:spcAft>
                          <a:spcPts val="1000"/>
                        </a:spcAft>
                      </a:pPr>
                      <a:r>
                        <a:rPr lang="el-GR" sz="1050" b="1" dirty="0"/>
                        <a:t>Δεξιότητες</a:t>
                      </a:r>
                      <a:endParaRPr lang="en-GB" sz="1200" b="1" dirty="0">
                        <a:latin typeface="Calibri"/>
                        <a:ea typeface="Calibri"/>
                        <a:cs typeface="Times New Roman"/>
                      </a:endParaRPr>
                    </a:p>
                  </a:txBody>
                  <a:tcPr marL="36000" marR="61906"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tcPr>
                </a:tc>
                <a:tc>
                  <a:txBody>
                    <a:bodyPr/>
                    <a:lstStyle/>
                    <a:p>
                      <a:pPr marL="0" lvl="0" indent="0" algn="l">
                        <a:lnSpc>
                          <a:spcPct val="115000"/>
                        </a:lnSpc>
                        <a:spcAft>
                          <a:spcPts val="0"/>
                        </a:spcAft>
                        <a:buFont typeface="Symbol"/>
                        <a:buNone/>
                      </a:pPr>
                      <a:r>
                        <a:rPr lang="el-GR" sz="1050" dirty="0" smtClean="0"/>
                        <a:t>Βασική Προσκοπική </a:t>
                      </a:r>
                      <a:r>
                        <a:rPr lang="el-GR" sz="1050" dirty="0"/>
                        <a:t>Τεχνική</a:t>
                      </a:r>
                      <a:endParaRPr lang="en-GB" sz="1200" dirty="0"/>
                    </a:p>
                    <a:p>
                      <a:pPr marL="342900" lvl="0" indent="-342900" algn="l">
                        <a:lnSpc>
                          <a:spcPct val="115000"/>
                        </a:lnSpc>
                        <a:spcAft>
                          <a:spcPts val="0"/>
                        </a:spcAft>
                        <a:buFont typeface="Symbol"/>
                        <a:buNone/>
                      </a:pPr>
                      <a:r>
                        <a:rPr lang="el-GR" sz="1050" dirty="0"/>
                        <a:t>Υπαίθρια Ζωή </a:t>
                      </a:r>
                      <a:endParaRPr lang="en-GB" sz="1200" b="0" dirty="0">
                        <a:latin typeface="Calibri"/>
                        <a:ea typeface="Calibri"/>
                        <a:cs typeface="Times New Roman"/>
                      </a:endParaRPr>
                    </a:p>
                  </a:txBody>
                  <a:tcPr marL="36000" marR="61906" marT="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tcPr>
                </a:tc>
                <a:tc>
                  <a:txBody>
                    <a:bodyPr/>
                    <a:lstStyle/>
                    <a:p>
                      <a:pPr marL="342900" lvl="0" indent="-342900" algn="l">
                        <a:lnSpc>
                          <a:spcPct val="115000"/>
                        </a:lnSpc>
                        <a:spcAft>
                          <a:spcPts val="0"/>
                        </a:spcAft>
                        <a:buFont typeface="Symbol"/>
                        <a:buNone/>
                      </a:pPr>
                      <a:r>
                        <a:rPr lang="el-GR" sz="1050" dirty="0"/>
                        <a:t>Προσκοπικές Δεξιότητες </a:t>
                      </a:r>
                      <a:endParaRPr lang="en-GB" sz="1200" b="0" dirty="0">
                        <a:latin typeface="Calibri"/>
                        <a:ea typeface="Calibri"/>
                        <a:cs typeface="Times New Roman"/>
                      </a:endParaRPr>
                    </a:p>
                  </a:txBody>
                  <a:tcPr marL="36000" marR="61906" marT="0" marB="0">
                    <a:gradFill flip="none" rotWithShape="1">
                      <a:gsLst>
                        <a:gs pos="0">
                          <a:srgbClr val="868919">
                            <a:tint val="66000"/>
                            <a:satMod val="160000"/>
                          </a:srgbClr>
                        </a:gs>
                        <a:gs pos="50000">
                          <a:srgbClr val="868919">
                            <a:tint val="44500"/>
                            <a:satMod val="160000"/>
                          </a:srgbClr>
                        </a:gs>
                        <a:gs pos="100000">
                          <a:srgbClr val="868919">
                            <a:tint val="23500"/>
                            <a:satMod val="160000"/>
                          </a:srgbClr>
                        </a:gs>
                      </a:gsLst>
                      <a:lin ang="8100000" scaled="1"/>
                      <a:tileRect/>
                    </a:gradFill>
                  </a:tcPr>
                </a:tc>
                <a:tc>
                  <a:txBody>
                    <a:bodyPr/>
                    <a:lstStyle/>
                    <a:p>
                      <a:pPr marL="342900" lvl="0" indent="-342900" algn="l">
                        <a:lnSpc>
                          <a:spcPct val="115000"/>
                        </a:lnSpc>
                        <a:spcAft>
                          <a:spcPts val="0"/>
                        </a:spcAft>
                        <a:buFont typeface="Symbol"/>
                        <a:buNone/>
                      </a:pPr>
                      <a:r>
                        <a:rPr lang="el-GR" sz="1050" dirty="0"/>
                        <a:t>Υπαίθρια Ζωή και Δράση</a:t>
                      </a:r>
                      <a:endParaRPr lang="en-GB" sz="1200" dirty="0"/>
                    </a:p>
                    <a:p>
                      <a:pPr marL="342900" lvl="0" indent="-342900" algn="l">
                        <a:lnSpc>
                          <a:spcPct val="115000"/>
                        </a:lnSpc>
                        <a:spcAft>
                          <a:spcPts val="0"/>
                        </a:spcAft>
                        <a:buFont typeface="Symbol"/>
                        <a:buNone/>
                      </a:pPr>
                      <a:r>
                        <a:rPr lang="el-GR" sz="1050" dirty="0"/>
                        <a:t>Προσκοπικές Δεξιότητες </a:t>
                      </a:r>
                      <a:endParaRPr lang="en-GB" sz="1200" b="0" dirty="0">
                        <a:latin typeface="Calibri"/>
                        <a:ea typeface="Calibri"/>
                        <a:cs typeface="Times New Roman"/>
                      </a:endParaRPr>
                    </a:p>
                  </a:txBody>
                  <a:tcPr marL="36000" marR="61906" marT="0" marB="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tcPr>
                </a:tc>
                <a:tc>
                  <a:txBody>
                    <a:bodyPr/>
                    <a:lstStyle/>
                    <a:p>
                      <a:pPr marL="342900" lvl="0" indent="-342900" algn="l">
                        <a:lnSpc>
                          <a:spcPct val="115000"/>
                        </a:lnSpc>
                        <a:spcAft>
                          <a:spcPts val="0"/>
                        </a:spcAft>
                        <a:buFont typeface="Symbol"/>
                        <a:buNone/>
                      </a:pPr>
                      <a:r>
                        <a:rPr lang="el-GR" sz="1050" dirty="0"/>
                        <a:t>Προσκοπική Τεχνική </a:t>
                      </a:r>
                      <a:endParaRPr lang="en-GB" sz="1200" b="0" dirty="0">
                        <a:latin typeface="Calibri"/>
                        <a:ea typeface="Calibri"/>
                        <a:cs typeface="Times New Roman"/>
                      </a:endParaRPr>
                    </a:p>
                  </a:txBody>
                  <a:tcPr marL="36000" marR="61906"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tcPr>
                </a:tc>
              </a:tr>
              <a:tr h="569533">
                <a:tc>
                  <a:txBody>
                    <a:bodyPr/>
                    <a:lstStyle/>
                    <a:p>
                      <a:pPr algn="l">
                        <a:lnSpc>
                          <a:spcPct val="115000"/>
                        </a:lnSpc>
                        <a:spcAft>
                          <a:spcPts val="1000"/>
                        </a:spcAft>
                      </a:pPr>
                      <a:r>
                        <a:rPr lang="el-GR" sz="1050" b="1" dirty="0"/>
                        <a:t>Κοινωνικός</a:t>
                      </a:r>
                      <a:endParaRPr lang="en-GB" sz="1200" b="1" dirty="0">
                        <a:latin typeface="Calibri"/>
                        <a:ea typeface="Calibri"/>
                        <a:cs typeface="Times New Roman"/>
                      </a:endParaRPr>
                    </a:p>
                  </a:txBody>
                  <a:tcPr marL="36000" marR="61906"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tcPr>
                </a:tc>
                <a:tc>
                  <a:txBody>
                    <a:bodyPr/>
                    <a:lstStyle/>
                    <a:p>
                      <a:pPr marL="342900" lvl="0" indent="-342900" algn="l">
                        <a:lnSpc>
                          <a:spcPct val="115000"/>
                        </a:lnSpc>
                        <a:spcAft>
                          <a:spcPts val="0"/>
                        </a:spcAft>
                        <a:buFont typeface="Symbol"/>
                        <a:buNone/>
                      </a:pPr>
                      <a:r>
                        <a:rPr lang="el-GR" sz="1050" dirty="0"/>
                        <a:t>Εξοικείωση</a:t>
                      </a:r>
                      <a:endParaRPr lang="en-GB" sz="1200" b="0" dirty="0">
                        <a:latin typeface="Calibri"/>
                        <a:ea typeface="Calibri"/>
                        <a:cs typeface="Times New Roman"/>
                      </a:endParaRPr>
                    </a:p>
                  </a:txBody>
                  <a:tcPr marL="36000" marR="61906" marT="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tcPr>
                </a:tc>
                <a:tc>
                  <a:txBody>
                    <a:bodyPr/>
                    <a:lstStyle/>
                    <a:p>
                      <a:pPr marL="342900" lvl="0" indent="-342900" algn="l">
                        <a:lnSpc>
                          <a:spcPct val="115000"/>
                        </a:lnSpc>
                        <a:spcAft>
                          <a:spcPts val="0"/>
                        </a:spcAft>
                        <a:buFont typeface="Symbol"/>
                        <a:buNone/>
                      </a:pPr>
                      <a:r>
                        <a:rPr lang="el-GR" sz="1050" dirty="0"/>
                        <a:t>Πατριδογνωσία</a:t>
                      </a:r>
                      <a:endParaRPr lang="en-GB" sz="1200" dirty="0"/>
                    </a:p>
                    <a:p>
                      <a:pPr marL="342900" lvl="0" indent="-342900" algn="l">
                        <a:lnSpc>
                          <a:spcPct val="115000"/>
                        </a:lnSpc>
                        <a:spcAft>
                          <a:spcPts val="0"/>
                        </a:spcAft>
                        <a:buFont typeface="Symbol"/>
                        <a:buNone/>
                      </a:pPr>
                      <a:endParaRPr lang="el-GR" sz="1050" dirty="0" smtClean="0"/>
                    </a:p>
                    <a:p>
                      <a:pPr marL="342900" lvl="0" indent="-342900" algn="l">
                        <a:lnSpc>
                          <a:spcPct val="115000"/>
                        </a:lnSpc>
                        <a:spcAft>
                          <a:spcPts val="0"/>
                        </a:spcAft>
                        <a:buFont typeface="Symbol"/>
                        <a:buNone/>
                      </a:pPr>
                      <a:r>
                        <a:rPr lang="el-GR" sz="1050" dirty="0" smtClean="0"/>
                        <a:t>Κοινοτική </a:t>
                      </a:r>
                      <a:r>
                        <a:rPr lang="el-GR" sz="1050" dirty="0"/>
                        <a:t>Ανάπτυξη</a:t>
                      </a:r>
                      <a:endParaRPr lang="en-GB" sz="1200" b="0" dirty="0">
                        <a:latin typeface="Calibri"/>
                        <a:ea typeface="Calibri"/>
                        <a:cs typeface="Times New Roman"/>
                      </a:endParaRPr>
                    </a:p>
                  </a:txBody>
                  <a:tcPr marL="36000" marR="61906" marT="0" marB="0">
                    <a:gradFill flip="none" rotWithShape="1">
                      <a:gsLst>
                        <a:gs pos="0">
                          <a:srgbClr val="868919">
                            <a:tint val="66000"/>
                            <a:satMod val="160000"/>
                          </a:srgbClr>
                        </a:gs>
                        <a:gs pos="50000">
                          <a:srgbClr val="868919">
                            <a:tint val="44500"/>
                            <a:satMod val="160000"/>
                          </a:srgbClr>
                        </a:gs>
                        <a:gs pos="100000">
                          <a:srgbClr val="868919">
                            <a:tint val="23500"/>
                            <a:satMod val="160000"/>
                          </a:srgbClr>
                        </a:gs>
                      </a:gsLst>
                      <a:lin ang="8100000" scaled="1"/>
                      <a:tileRect/>
                    </a:gradFill>
                  </a:tcPr>
                </a:tc>
                <a:tc>
                  <a:txBody>
                    <a:bodyPr/>
                    <a:lstStyle/>
                    <a:p>
                      <a:pPr marL="342900" lvl="0" indent="-342900" algn="l">
                        <a:lnSpc>
                          <a:spcPct val="115000"/>
                        </a:lnSpc>
                        <a:spcAft>
                          <a:spcPts val="0"/>
                        </a:spcAft>
                        <a:buFont typeface="Symbol"/>
                        <a:buNone/>
                      </a:pPr>
                      <a:r>
                        <a:rPr lang="el-GR" sz="1050" dirty="0"/>
                        <a:t>Κοινωνία και Πολιτισμός </a:t>
                      </a:r>
                      <a:endParaRPr lang="en-GB" sz="1200" dirty="0"/>
                    </a:p>
                    <a:p>
                      <a:pPr marL="342900" lvl="0" indent="-342900" algn="l">
                        <a:lnSpc>
                          <a:spcPct val="115000"/>
                        </a:lnSpc>
                        <a:spcAft>
                          <a:spcPts val="0"/>
                        </a:spcAft>
                        <a:buFont typeface="Symbol"/>
                        <a:buNone/>
                      </a:pPr>
                      <a:r>
                        <a:rPr lang="el-GR" sz="1050" dirty="0"/>
                        <a:t>Φυσικό Περιβάλλον </a:t>
                      </a:r>
                      <a:r>
                        <a:rPr lang="el-GR" sz="1050" dirty="0" smtClean="0"/>
                        <a:t>και</a:t>
                      </a:r>
                      <a:r>
                        <a:rPr lang="el-GR" sz="1050" baseline="0" dirty="0" smtClean="0"/>
                        <a:t> </a:t>
                      </a:r>
                      <a:r>
                        <a:rPr lang="el-GR" sz="1050" dirty="0" err="1" smtClean="0"/>
                        <a:t>ανανεωσιμότητα</a:t>
                      </a:r>
                      <a:endParaRPr lang="en-GB" sz="1200" b="0" dirty="0">
                        <a:latin typeface="Calibri"/>
                        <a:ea typeface="Calibri"/>
                        <a:cs typeface="Times New Roman"/>
                      </a:endParaRPr>
                    </a:p>
                  </a:txBody>
                  <a:tcPr marL="36000" marR="61906" marT="0" marB="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tcPr>
                </a:tc>
                <a:tc>
                  <a:txBody>
                    <a:bodyPr/>
                    <a:lstStyle/>
                    <a:p>
                      <a:pPr marL="342900" lvl="0" indent="-342900" algn="l">
                        <a:lnSpc>
                          <a:spcPct val="115000"/>
                        </a:lnSpc>
                        <a:spcAft>
                          <a:spcPts val="0"/>
                        </a:spcAft>
                        <a:buFont typeface="Symbol"/>
                        <a:buNone/>
                      </a:pPr>
                      <a:r>
                        <a:rPr lang="el-GR" sz="1050" dirty="0" smtClean="0"/>
                        <a:t>Κοινωνία και</a:t>
                      </a:r>
                      <a:r>
                        <a:rPr lang="el-GR" sz="1050" baseline="0" dirty="0" smtClean="0"/>
                        <a:t> Προσκοπισμός</a:t>
                      </a:r>
                      <a:endParaRPr lang="en-GB" sz="1200" b="0" dirty="0">
                        <a:latin typeface="Calibri"/>
                        <a:ea typeface="Calibri"/>
                        <a:cs typeface="Times New Roman"/>
                      </a:endParaRPr>
                    </a:p>
                  </a:txBody>
                  <a:tcPr marL="36000" marR="61906"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tcPr>
                </a:tc>
              </a:tr>
              <a:tr h="711916">
                <a:tc>
                  <a:txBody>
                    <a:bodyPr/>
                    <a:lstStyle/>
                    <a:p>
                      <a:pPr algn="l">
                        <a:lnSpc>
                          <a:spcPct val="115000"/>
                        </a:lnSpc>
                        <a:spcAft>
                          <a:spcPts val="1000"/>
                        </a:spcAft>
                      </a:pPr>
                      <a:r>
                        <a:rPr lang="el-GR" sz="1050" b="1" dirty="0"/>
                        <a:t>Πνευματικός</a:t>
                      </a:r>
                      <a:endParaRPr lang="en-GB" sz="1200" b="1" dirty="0">
                        <a:latin typeface="Calibri"/>
                        <a:ea typeface="Calibri"/>
                        <a:cs typeface="Times New Roman"/>
                      </a:endParaRPr>
                    </a:p>
                  </a:txBody>
                  <a:tcPr marL="36000" marR="61906"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tcPr>
                </a:tc>
                <a:tc>
                  <a:txBody>
                    <a:bodyPr/>
                    <a:lstStyle/>
                    <a:p>
                      <a:pPr marL="0" lvl="0" indent="0" algn="l">
                        <a:lnSpc>
                          <a:spcPct val="115000"/>
                        </a:lnSpc>
                        <a:spcAft>
                          <a:spcPts val="0"/>
                        </a:spcAft>
                        <a:buFont typeface="Symbol"/>
                        <a:buNone/>
                      </a:pPr>
                      <a:r>
                        <a:rPr lang="el-GR" sz="1050" dirty="0"/>
                        <a:t>Προσωπική </a:t>
                      </a:r>
                      <a:r>
                        <a:rPr lang="el-GR" sz="1050" dirty="0" smtClean="0"/>
                        <a:t>Δέσμευση</a:t>
                      </a:r>
                    </a:p>
                    <a:p>
                      <a:pPr marL="0" lvl="0" indent="0" algn="l">
                        <a:lnSpc>
                          <a:spcPct val="115000"/>
                        </a:lnSpc>
                        <a:spcAft>
                          <a:spcPts val="0"/>
                        </a:spcAft>
                        <a:buFont typeface="Symbol"/>
                        <a:buNone/>
                      </a:pPr>
                      <a:endParaRPr lang="en-GB" sz="1200" dirty="0"/>
                    </a:p>
                    <a:p>
                      <a:pPr marL="342900" lvl="0" indent="-342900" algn="l">
                        <a:lnSpc>
                          <a:spcPct val="115000"/>
                        </a:lnSpc>
                        <a:spcAft>
                          <a:spcPts val="0"/>
                        </a:spcAft>
                        <a:buFont typeface="Symbol"/>
                        <a:buNone/>
                      </a:pPr>
                      <a:r>
                        <a:rPr lang="el-GR" sz="1050" dirty="0"/>
                        <a:t>Νόμος </a:t>
                      </a:r>
                      <a:r>
                        <a:rPr lang="el-GR" sz="1050" dirty="0" smtClean="0"/>
                        <a:t>και</a:t>
                      </a:r>
                    </a:p>
                    <a:p>
                      <a:pPr marL="342900" lvl="0" indent="-342900" algn="l">
                        <a:lnSpc>
                          <a:spcPct val="115000"/>
                        </a:lnSpc>
                        <a:spcAft>
                          <a:spcPts val="0"/>
                        </a:spcAft>
                        <a:buFont typeface="Symbol"/>
                        <a:buNone/>
                      </a:pPr>
                      <a:r>
                        <a:rPr lang="el-GR" sz="1050" dirty="0" smtClean="0"/>
                        <a:t>Υπόσχεση </a:t>
                      </a:r>
                      <a:endParaRPr lang="en-GB" sz="1200" b="0" dirty="0">
                        <a:latin typeface="Calibri"/>
                        <a:ea typeface="Calibri"/>
                        <a:cs typeface="Times New Roman"/>
                      </a:endParaRPr>
                    </a:p>
                  </a:txBody>
                  <a:tcPr marL="36000" marR="61906" marT="0" marB="0">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tcPr>
                </a:tc>
                <a:tc>
                  <a:txBody>
                    <a:bodyPr/>
                    <a:lstStyle/>
                    <a:p>
                      <a:pPr marL="342900" lvl="0" indent="-342900" algn="l">
                        <a:lnSpc>
                          <a:spcPct val="115000"/>
                        </a:lnSpc>
                        <a:spcAft>
                          <a:spcPts val="0"/>
                        </a:spcAft>
                        <a:buFont typeface="Symbol"/>
                        <a:buNone/>
                      </a:pPr>
                      <a:r>
                        <a:rPr lang="el-GR" sz="1050" dirty="0"/>
                        <a:t>Προσωπική Ανασκόπηση </a:t>
                      </a:r>
                      <a:endParaRPr lang="en-GB" sz="1200" b="0" dirty="0">
                        <a:latin typeface="Calibri"/>
                        <a:ea typeface="Calibri"/>
                        <a:cs typeface="Times New Roman"/>
                      </a:endParaRPr>
                    </a:p>
                  </a:txBody>
                  <a:tcPr marL="36000" marR="61906" marT="0" marB="0">
                    <a:gradFill flip="none" rotWithShape="1">
                      <a:gsLst>
                        <a:gs pos="0">
                          <a:srgbClr val="868919">
                            <a:tint val="66000"/>
                            <a:satMod val="160000"/>
                          </a:srgbClr>
                        </a:gs>
                        <a:gs pos="50000">
                          <a:srgbClr val="868919">
                            <a:tint val="44500"/>
                            <a:satMod val="160000"/>
                          </a:srgbClr>
                        </a:gs>
                        <a:gs pos="100000">
                          <a:srgbClr val="868919">
                            <a:tint val="23500"/>
                            <a:satMod val="160000"/>
                          </a:srgbClr>
                        </a:gs>
                      </a:gsLst>
                      <a:lin ang="8100000" scaled="1"/>
                      <a:tileRect/>
                    </a:gradFill>
                  </a:tcPr>
                </a:tc>
                <a:tc>
                  <a:txBody>
                    <a:bodyPr/>
                    <a:lstStyle/>
                    <a:p>
                      <a:pPr marL="342900" lvl="0" indent="-342900" algn="l">
                        <a:lnSpc>
                          <a:spcPct val="115000"/>
                        </a:lnSpc>
                        <a:spcAft>
                          <a:spcPts val="0"/>
                        </a:spcAft>
                        <a:buFont typeface="Symbol"/>
                        <a:buNone/>
                      </a:pPr>
                      <a:r>
                        <a:rPr lang="el-GR" sz="1050" dirty="0"/>
                        <a:t>Προσωπική Ανασκόπηση</a:t>
                      </a:r>
                      <a:endParaRPr lang="en-GB" sz="1200" b="0" dirty="0">
                        <a:latin typeface="Calibri"/>
                        <a:ea typeface="Calibri"/>
                        <a:cs typeface="Times New Roman"/>
                      </a:endParaRPr>
                    </a:p>
                  </a:txBody>
                  <a:tcPr marL="36000" marR="61906" marT="0" marB="0">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tcPr>
                </a:tc>
                <a:tc>
                  <a:txBody>
                    <a:bodyPr/>
                    <a:lstStyle/>
                    <a:p>
                      <a:pPr marL="342900" lvl="0" indent="-342900" algn="l">
                        <a:lnSpc>
                          <a:spcPct val="115000"/>
                        </a:lnSpc>
                        <a:spcAft>
                          <a:spcPts val="0"/>
                        </a:spcAft>
                        <a:buFont typeface="Symbol"/>
                        <a:buNone/>
                      </a:pPr>
                      <a:r>
                        <a:rPr lang="el-GR" sz="1050" dirty="0"/>
                        <a:t>Προσωπική ανασκόπηση και Ολοκλήρωση </a:t>
                      </a:r>
                      <a:endParaRPr lang="en-GB" sz="1200" b="0" dirty="0">
                        <a:latin typeface="Calibri"/>
                        <a:ea typeface="Calibri"/>
                        <a:cs typeface="Times New Roman"/>
                      </a:endParaRPr>
                    </a:p>
                  </a:txBody>
                  <a:tcPr marL="36000" marR="61906"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tcPr>
                </a:tc>
              </a:tr>
            </a:tbl>
          </a:graphicData>
        </a:graphic>
      </p:graphicFrame>
      <p:pic>
        <p:nvPicPr>
          <p:cNvPr id="5"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39000" cy="1143000"/>
          </a:xfrm>
        </p:spPr>
        <p:txBody>
          <a:bodyPr/>
          <a:lstStyle/>
          <a:p>
            <a:r>
              <a:rPr lang="el-GR" dirty="0" smtClean="0"/>
              <a:t>Οι </a:t>
            </a:r>
            <a:r>
              <a:rPr lang="el-GR" dirty="0" err="1" smtClean="0"/>
              <a:t>θεματικεσ</a:t>
            </a:r>
            <a:r>
              <a:rPr lang="el-GR" dirty="0" smtClean="0"/>
              <a:t> </a:t>
            </a:r>
            <a:r>
              <a:rPr lang="el-GR" dirty="0" err="1" smtClean="0"/>
              <a:t>ενοτητεσ</a:t>
            </a:r>
            <a:endParaRPr lang="en-GB"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2 - Εικόνα" descr="image001.jpg"/>
          <p:cNvPicPr/>
          <p:nvPr/>
        </p:nvPicPr>
        <p:blipFill>
          <a:blip r:embed="rId7"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ΝΕΟ ΣΥΣΤΗΜΑ ΕΚΠΑΙΔΕΥΣΗΣ</a:t>
            </a:r>
            <a:endParaRPr lang="en-GB" dirty="0"/>
          </a:p>
        </p:txBody>
      </p:sp>
      <p:graphicFrame>
        <p:nvGraphicFramePr>
          <p:cNvPr id="4" name="Content Placeholder 3"/>
          <p:cNvGraphicFramePr>
            <a:graphicFrameLocks noGrp="1"/>
          </p:cNvGraphicFramePr>
          <p:nvPr>
            <p:ph idx="1"/>
          </p:nvPr>
        </p:nvGraphicFramePr>
        <p:xfrm>
          <a:off x="457200" y="1412776"/>
          <a:ext cx="7139136" cy="504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8682" name="Group 10"/>
          <p:cNvGrpSpPr>
            <a:grpSpLocks/>
          </p:cNvGrpSpPr>
          <p:nvPr/>
        </p:nvGrpSpPr>
        <p:grpSpPr bwMode="auto">
          <a:xfrm>
            <a:off x="1547664" y="2276872"/>
            <a:ext cx="1440160" cy="392113"/>
            <a:chOff x="3716" y="3291"/>
            <a:chExt cx="2689" cy="617"/>
          </a:xfrm>
        </p:grpSpPr>
        <p:sp>
          <p:nvSpPr>
            <p:cNvPr id="28683" name="AutoShape 11"/>
            <p:cNvSpPr>
              <a:spLocks noChangeArrowheads="1"/>
            </p:cNvSpPr>
            <p:nvPr/>
          </p:nvSpPr>
          <p:spPr bwMode="auto">
            <a:xfrm>
              <a:off x="4923" y="3470"/>
              <a:ext cx="1482" cy="23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684" name="AutoShape 12"/>
            <p:cNvSpPr>
              <a:spLocks noChangeArrowheads="1"/>
            </p:cNvSpPr>
            <p:nvPr/>
          </p:nvSpPr>
          <p:spPr bwMode="auto">
            <a:xfrm rot="10800000">
              <a:off x="3716" y="3470"/>
              <a:ext cx="1207" cy="23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685" name="AutoShape 13"/>
            <p:cNvSpPr>
              <a:spLocks noChangeArrowheads="1"/>
            </p:cNvSpPr>
            <p:nvPr/>
          </p:nvSpPr>
          <p:spPr bwMode="auto">
            <a:xfrm>
              <a:off x="4260" y="3291"/>
              <a:ext cx="1248" cy="617"/>
            </a:xfrm>
            <a:prstGeom prst="flowChartAlternateProcess">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700" b="0" i="0" u="none" strike="noStrike" cap="none" normalizeH="0" baseline="0" dirty="0" smtClean="0">
                  <a:ln>
                    <a:noFill/>
                  </a:ln>
                  <a:solidFill>
                    <a:schemeClr val="tx1"/>
                  </a:solidFill>
                  <a:effectLst/>
                  <a:latin typeface="Calibri" pitchFamily="34" charset="0"/>
                  <a:cs typeface="Arial" pitchFamily="34" charset="0"/>
                </a:rPr>
                <a:t>Προσκοπική Υπόσχεση</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8689" name="AutoShape 17"/>
          <p:cNvSpPr>
            <a:spLocks noChangeArrowheads="1"/>
          </p:cNvSpPr>
          <p:nvPr/>
        </p:nvSpPr>
        <p:spPr bwMode="auto">
          <a:xfrm>
            <a:off x="4427984" y="5445224"/>
            <a:ext cx="3384376" cy="504056"/>
          </a:xfrm>
          <a:prstGeom prst="rightArrow">
            <a:avLst>
              <a:gd name="adj1" fmla="val 50000"/>
              <a:gd name="adj2" fmla="val 169025"/>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Πτυχία Εξειδίκευσης και Κοινωνικής Προσφοράς </a:t>
            </a:r>
            <a:endParaRPr kumimoji="0" lang="el-G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90" name="AutoShape 18"/>
          <p:cNvSpPr>
            <a:spLocks noChangeArrowheads="1"/>
          </p:cNvSpPr>
          <p:nvPr/>
        </p:nvSpPr>
        <p:spPr bwMode="auto">
          <a:xfrm>
            <a:off x="2555776" y="4869160"/>
            <a:ext cx="5256584" cy="576064"/>
          </a:xfrm>
          <a:prstGeom prst="rightArrow">
            <a:avLst>
              <a:gd name="adj1" fmla="val 50000"/>
              <a:gd name="adj2" fmla="val 249931"/>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cs typeface="Arial" pitchFamily="34" charset="0"/>
              </a:rPr>
              <a:t>Πτυχία Ερασιτεχνικής Ενασχόλησης </a:t>
            </a:r>
            <a:endParaRPr kumimoji="0" lang="el-G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2 - Εικόνα" descr="image001.jpg"/>
          <p:cNvPicPr/>
          <p:nvPr/>
        </p:nvPicPr>
        <p:blipFill>
          <a:blip r:embed="rId7"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
        <p:nvSpPr>
          <p:cNvPr id="28688" name="AutoShape 16"/>
          <p:cNvSpPr>
            <a:spLocks noChangeArrowheads="1"/>
          </p:cNvSpPr>
          <p:nvPr/>
        </p:nvSpPr>
        <p:spPr bwMode="auto">
          <a:xfrm>
            <a:off x="7452320" y="5085184"/>
            <a:ext cx="706437" cy="720079"/>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800" b="0" i="0" u="none" strike="noStrike" cap="none" normalizeH="0" baseline="0" dirty="0" smtClean="0">
                <a:ln>
                  <a:noFill/>
                </a:ln>
                <a:solidFill>
                  <a:schemeClr val="tx1"/>
                </a:solidFill>
                <a:effectLst/>
                <a:latin typeface="Calibri" pitchFamily="34" charset="0"/>
                <a:cs typeface="Arial" pitchFamily="34" charset="0"/>
              </a:rPr>
              <a:t>Χρυσή Δάφνη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Placeholder 3"/>
          <p:cNvSpPr>
            <a:spLocks noGrp="1"/>
          </p:cNvSpPr>
          <p:nvPr>
            <p:ph type="body" idx="1"/>
          </p:nvPr>
        </p:nvSpPr>
        <p:spPr/>
        <p:txBody>
          <a:bodyPr/>
          <a:lstStyle/>
          <a:p>
            <a:r>
              <a:rPr lang="el-GR" dirty="0" smtClean="0"/>
              <a:t>Ευχαριστώ για την Προσοχή σας</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ΣΥΝΑΝΤΗΣΗ ΒΑΘΜΟΦΟΡΩΝ ΚΛΑΔΟΥ ΠΡΟΣΚΟΠΩΝ </a:t>
            </a:r>
            <a:endParaRPr lang="en-GB" dirty="0"/>
          </a:p>
        </p:txBody>
      </p:sp>
      <p:sp>
        <p:nvSpPr>
          <p:cNvPr id="3" name="Content Placeholder 2"/>
          <p:cNvSpPr>
            <a:spLocks noGrp="1"/>
          </p:cNvSpPr>
          <p:nvPr>
            <p:ph idx="1"/>
          </p:nvPr>
        </p:nvSpPr>
        <p:spPr>
          <a:xfrm>
            <a:off x="457200" y="2060848"/>
            <a:ext cx="7571184" cy="4394888"/>
          </a:xfrm>
        </p:spPr>
        <p:txBody>
          <a:bodyPr>
            <a:normAutofit/>
          </a:bodyPr>
          <a:lstStyle/>
          <a:p>
            <a:pPr algn="ctr">
              <a:buNone/>
            </a:pPr>
            <a:r>
              <a:rPr lang="el-GR" dirty="0" smtClean="0"/>
              <a:t>ΠΡΟΓΡΑΜΜΑ </a:t>
            </a:r>
          </a:p>
          <a:p>
            <a:pPr>
              <a:buNone/>
            </a:pPr>
            <a:r>
              <a:rPr lang="el-GR" sz="2400" dirty="0"/>
              <a:t>	</a:t>
            </a:r>
            <a:endParaRPr lang="el-GR" sz="2400" dirty="0" smtClean="0"/>
          </a:p>
          <a:p>
            <a:pPr>
              <a:buNone/>
            </a:pPr>
            <a:r>
              <a:rPr lang="el-GR" sz="2400" dirty="0"/>
              <a:t>	</a:t>
            </a:r>
            <a:r>
              <a:rPr lang="el-GR" sz="1600" b="1" dirty="0" smtClean="0">
                <a:effectLst>
                  <a:outerShdw blurRad="38100" dist="38100" dir="2700000" algn="tl">
                    <a:srgbClr val="000000">
                      <a:alpha val="43137"/>
                    </a:srgbClr>
                  </a:outerShdw>
                </a:effectLst>
              </a:rPr>
              <a:t>09:30 -10:15 </a:t>
            </a:r>
            <a:r>
              <a:rPr lang="el-GR" sz="1800" b="1" dirty="0" smtClean="0">
                <a:effectLst>
                  <a:outerShdw blurRad="38100" dist="38100" dir="2700000" algn="tl">
                    <a:srgbClr val="000000">
                      <a:alpha val="43137"/>
                    </a:srgbClr>
                  </a:outerShdw>
                </a:effectLst>
              </a:rPr>
              <a:t>	</a:t>
            </a:r>
            <a:r>
              <a:rPr lang="el-GR" sz="1600" b="1" dirty="0" smtClean="0">
                <a:effectLst>
                  <a:outerShdw blurRad="38100" dist="38100" dir="2700000" algn="tl">
                    <a:srgbClr val="000000">
                      <a:alpha val="43137"/>
                    </a:srgbClr>
                  </a:outerShdw>
                </a:effectLst>
              </a:rPr>
              <a:t>ΠΑΡΟΥΣΙΑΣΗ ΝΕΟΥ ΚΑΝΟΝΙΣΜΟΥ   		    ΜΜ    </a:t>
            </a:r>
            <a:endParaRPr lang="el-GR" sz="1600" b="1" dirty="0">
              <a:effectLst>
                <a:outerShdw blurRad="38100" dist="38100" dir="2700000" algn="tl">
                  <a:srgbClr val="000000">
                    <a:alpha val="43137"/>
                  </a:srgbClr>
                </a:outerShdw>
              </a:effectLst>
            </a:endParaRPr>
          </a:p>
          <a:p>
            <a:pPr>
              <a:buNone/>
            </a:pPr>
            <a:r>
              <a:rPr lang="el-GR" sz="1600" dirty="0" smtClean="0"/>
              <a:t>	10:15 -10:30	ΔΙΑΛΕΙΜΜΑ </a:t>
            </a:r>
          </a:p>
          <a:p>
            <a:pPr>
              <a:buNone/>
            </a:pPr>
            <a:r>
              <a:rPr lang="el-GR" sz="1600" dirty="0"/>
              <a:t>	</a:t>
            </a:r>
            <a:r>
              <a:rPr lang="el-GR" sz="1600" dirty="0" smtClean="0"/>
              <a:t>10:30 -11:30	ΠΡΑΚΤΙΚΕΣ ΕΦΑΡΜΟΓΗΣ ΤΟΥ ΝΕΟΥ ΚΑΝΟΝΣΜΟΥ        ΓΖ</a:t>
            </a:r>
          </a:p>
          <a:p>
            <a:pPr>
              <a:buNone/>
            </a:pPr>
            <a:r>
              <a:rPr lang="el-GR" sz="1600" dirty="0" smtClean="0"/>
              <a:t>	11:30 -13:00 	ΑΝΟΙΚΤΗ ΣΥΖΗΤΗΣΗ</a:t>
            </a:r>
          </a:p>
          <a:p>
            <a:pPr>
              <a:buNone/>
            </a:pPr>
            <a:r>
              <a:rPr lang="el-GR" sz="1600" dirty="0"/>
              <a:t>	</a:t>
            </a:r>
            <a:r>
              <a:rPr lang="el-GR" sz="1600" dirty="0" smtClean="0"/>
              <a:t>13:00                 ΓΕΥΜΑ </a:t>
            </a:r>
          </a:p>
          <a:p>
            <a:pPr>
              <a:buNone/>
            </a:pPr>
            <a:r>
              <a:rPr lang="el-GR" sz="1600" dirty="0"/>
              <a:t>	</a:t>
            </a:r>
          </a:p>
          <a:p>
            <a:pPr>
              <a:buNone/>
            </a:pPr>
            <a:r>
              <a:rPr lang="el-GR" sz="1600" dirty="0" smtClean="0"/>
              <a:t>	</a:t>
            </a:r>
            <a:endParaRPr lang="en-GB" sz="1600"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44624"/>
            <a:ext cx="899592" cy="10801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ΖΗΤΟΥΜΕΝΟ</a:t>
            </a:r>
            <a:endParaRPr lang="en-GB" dirty="0"/>
          </a:p>
        </p:txBody>
      </p:sp>
      <p:sp>
        <p:nvSpPr>
          <p:cNvPr id="3" name="Content Placeholder 2"/>
          <p:cNvSpPr>
            <a:spLocks noGrp="1"/>
          </p:cNvSpPr>
          <p:nvPr>
            <p:ph idx="1"/>
          </p:nvPr>
        </p:nvSpPr>
        <p:spPr/>
        <p:txBody>
          <a:bodyPr>
            <a:noAutofit/>
          </a:bodyPr>
          <a:lstStyle/>
          <a:p>
            <a:pPr lvl="1"/>
            <a:r>
              <a:rPr lang="el-GR" sz="2000" b="1" dirty="0" smtClean="0"/>
              <a:t>Η ανάγκη για περιορισμό και απάλειψη των  «Θεωρητικών» απαιτήσεων αν και σε ορισμένα σημεία υπάρχει διαφορετική εκτίμηση το τι  αποτελεί θεωρητική απαίτηση</a:t>
            </a:r>
            <a:endParaRPr lang="en-GB" sz="2000" dirty="0" smtClean="0"/>
          </a:p>
          <a:p>
            <a:pPr lvl="1"/>
            <a:r>
              <a:rPr lang="el-GR" sz="2000" b="1" dirty="0" smtClean="0"/>
              <a:t>Η ανάγκη για απάλειψη των απαιτήσεων για τους οποίους δεν υπάρχει δυνατότητα πρακτικής ή έμμεσης αξιολόγησης</a:t>
            </a:r>
            <a:endParaRPr lang="en-GB" sz="2000" dirty="0" smtClean="0"/>
          </a:p>
          <a:p>
            <a:pPr lvl="1"/>
            <a:r>
              <a:rPr lang="el-GR" sz="2000" b="1" dirty="0" smtClean="0"/>
              <a:t>Ο περιορισμός των απαιτήσεων του κύριου κορμού με την παράλληλη ανάπτυξη ενός τομέα εξειδίκευσης.  </a:t>
            </a:r>
            <a:endParaRPr lang="en-GB" sz="2000" dirty="0" smtClean="0"/>
          </a:p>
          <a:p>
            <a:pPr lvl="1"/>
            <a:r>
              <a:rPr lang="el-GR" sz="2000" b="1" dirty="0" smtClean="0"/>
              <a:t>Ο περιορισμός των επιπέδων ώστε να συνάδει χρονολογικά με τα χρόνια παραμονής στην Ομάδα (τέσσερα). </a:t>
            </a:r>
            <a:endParaRPr lang="en-GB" sz="2000"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20747" y="33775"/>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ΤΟ ΠΡΟΗΓΟΥΜΕΝΟ </a:t>
            </a:r>
            <a:r>
              <a:rPr lang="el-GR" sz="2800" dirty="0" err="1" smtClean="0"/>
              <a:t>ΣυΣΤΗΜΑ</a:t>
            </a:r>
            <a:r>
              <a:rPr lang="el-GR" sz="2800" dirty="0" smtClean="0"/>
              <a:t> </a:t>
            </a:r>
            <a:r>
              <a:rPr lang="el-GR" sz="2800" dirty="0" err="1" smtClean="0"/>
              <a:t>εκπαιδευσησ</a:t>
            </a:r>
            <a:r>
              <a:rPr lang="el-GR" sz="2800" dirty="0" smtClean="0"/>
              <a:t> στον </a:t>
            </a:r>
            <a:r>
              <a:rPr lang="el-GR" sz="2800" dirty="0" err="1" smtClean="0"/>
              <a:t>κλαδο</a:t>
            </a:r>
            <a:r>
              <a:rPr lang="el-GR" sz="2800" dirty="0" smtClean="0"/>
              <a:t> </a:t>
            </a:r>
            <a:r>
              <a:rPr lang="el-GR" sz="2800" dirty="0" err="1" smtClean="0"/>
              <a:t>προσκοπων</a:t>
            </a:r>
            <a:endParaRPr lang="en-GB" sz="2800"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547664" y="3645024"/>
            <a:ext cx="504056" cy="43204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l-GR" sz="400" dirty="0" smtClean="0"/>
              <a:t>ΠΡΟΣΚΟΠΙΚΗ ΥΠΟΣΧΕΣΗ</a:t>
            </a:r>
            <a:endParaRPr lang="en-GB" sz="400" dirty="0"/>
          </a:p>
        </p:txBody>
      </p:sp>
      <p:sp>
        <p:nvSpPr>
          <p:cNvPr id="10" name="Right Arrow 9"/>
          <p:cNvSpPr/>
          <p:nvPr/>
        </p:nvSpPr>
        <p:spPr>
          <a:xfrm>
            <a:off x="1979712" y="5445224"/>
            <a:ext cx="5328592"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l-GR" dirty="0" smtClean="0"/>
              <a:t>ΠΤΥΧΙΑ ΕΡΑΣΙΤΕΧΝΙΚΗΣ ΕΝΑΣΧΟΛΗΣΗΣ</a:t>
            </a:r>
            <a:endParaRPr lang="en-GB" dirty="0"/>
          </a:p>
        </p:txBody>
      </p:sp>
      <p:sp>
        <p:nvSpPr>
          <p:cNvPr id="11" name="Rectangle 10"/>
          <p:cNvSpPr/>
          <p:nvPr/>
        </p:nvSpPr>
        <p:spPr>
          <a:xfrm>
            <a:off x="5652120" y="5805264"/>
            <a:ext cx="720080"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1100" dirty="0" smtClean="0">
                <a:solidFill>
                  <a:schemeClr val="tx1"/>
                </a:solidFill>
              </a:rPr>
              <a:t>ΑΡΓΥΡΗ ΔΑΦΝΗ </a:t>
            </a:r>
            <a:endParaRPr lang="en-GB" sz="1100" dirty="0">
              <a:solidFill>
                <a:schemeClr val="tx1"/>
              </a:solidFill>
            </a:endParaRPr>
          </a:p>
        </p:txBody>
      </p:sp>
      <p:sp>
        <p:nvSpPr>
          <p:cNvPr id="12" name="Rectangle 11"/>
          <p:cNvSpPr/>
          <p:nvPr/>
        </p:nvSpPr>
        <p:spPr>
          <a:xfrm>
            <a:off x="7308304" y="5445224"/>
            <a:ext cx="720080" cy="43204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1100" dirty="0" smtClean="0">
                <a:solidFill>
                  <a:schemeClr val="tx1"/>
                </a:solidFill>
              </a:rPr>
              <a:t>ΧΡΥΣΗ ΔΑΦΝΗ </a:t>
            </a:r>
            <a:endParaRPr lang="en-GB" sz="1100" dirty="0">
              <a:solidFill>
                <a:schemeClr val="tx1"/>
              </a:solidFill>
            </a:endParaRPr>
          </a:p>
        </p:txBody>
      </p:sp>
      <p:pic>
        <p:nvPicPr>
          <p:cNvPr id="13" name="2 - Εικόνα" descr="image001.jpg"/>
          <p:cNvPicPr/>
          <p:nvPr/>
        </p:nvPicPr>
        <p:blipFill>
          <a:blip r:embed="rId7" cstate="print">
            <a:clrChange>
              <a:clrFrom>
                <a:srgbClr val="FFFFFF"/>
              </a:clrFrom>
              <a:clrTo>
                <a:srgbClr val="FFFFFF">
                  <a:alpha val="0"/>
                </a:srgbClr>
              </a:clrTo>
            </a:clrChange>
          </a:blip>
          <a:stretch>
            <a:fillRect/>
          </a:stretch>
        </p:blipFill>
        <p:spPr>
          <a:xfrm>
            <a:off x="8244408" y="260648"/>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72656"/>
          </a:xfrm>
        </p:spPr>
        <p:txBody>
          <a:bodyPr>
            <a:normAutofit fontScale="90000"/>
          </a:bodyPr>
          <a:lstStyle/>
          <a:p>
            <a:r>
              <a:rPr lang="el-GR" dirty="0" smtClean="0"/>
              <a:t>Η ΝΕΑ ΠΡΟΣΕΓΓΙΣΗ</a:t>
            </a:r>
            <a:endParaRPr lang="el-GR"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0"/>
            <a:ext cx="899592" cy="1080120"/>
          </a:xfrm>
          <a:prstGeom prst="rect">
            <a:avLst/>
          </a:prstGeom>
          <a:ln>
            <a:noFill/>
          </a:ln>
          <a:effectLst>
            <a:outerShdw blurRad="292100" dist="139700" dir="2700000" algn="tl" rotWithShape="0">
              <a:srgbClr val="333333">
                <a:alpha val="65000"/>
              </a:srgbClr>
            </a:outerShdw>
          </a:effectLst>
        </p:spPr>
      </p:pic>
      <p:pic>
        <p:nvPicPr>
          <p:cNvPr id="6" name="2 - Εικόνα" descr="image001.jpg"/>
          <p:cNvPicPr/>
          <p:nvPr/>
        </p:nvPicPr>
        <p:blipFill>
          <a:blip r:embed="rId2" cstate="print">
            <a:clrChange>
              <a:clrFrom>
                <a:srgbClr val="FFFFFF"/>
              </a:clrFrom>
              <a:clrTo>
                <a:srgbClr val="FFFFFF">
                  <a:alpha val="0"/>
                </a:srgbClr>
              </a:clrTo>
            </a:clrChange>
          </a:blip>
          <a:stretch>
            <a:fillRect/>
          </a:stretch>
        </p:blipFill>
        <p:spPr>
          <a:xfrm>
            <a:off x="3203848" y="2780928"/>
            <a:ext cx="1368152" cy="1800200"/>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extLst>
              <p:ext uri="{D42A27DB-BD31-4B8C-83A1-F6EECF244321}">
                <p14:modId xmlns:p14="http://schemas.microsoft.com/office/powerpoint/2010/main" val="1492228472"/>
              </p:ext>
            </p:extLst>
          </p:nvPr>
        </p:nvGraphicFramePr>
        <p:xfrm>
          <a:off x="323528" y="1556792"/>
          <a:ext cx="7167154" cy="4446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ΕΞΑΤΟΜΙΚΕΥΣΗ ΤΗΣ ΕΚΠΑΙΔΕΥΣΗΣ</a:t>
            </a:r>
            <a:endParaRPr lang="en-GB" dirty="0"/>
          </a:p>
        </p:txBody>
      </p:sp>
      <p:sp>
        <p:nvSpPr>
          <p:cNvPr id="3" name="Content Placeholder 2"/>
          <p:cNvSpPr>
            <a:spLocks noGrp="1"/>
          </p:cNvSpPr>
          <p:nvPr>
            <p:ph idx="1"/>
          </p:nvPr>
        </p:nvSpPr>
        <p:spPr/>
        <p:txBody>
          <a:bodyPr/>
          <a:lstStyle/>
          <a:p>
            <a:r>
              <a:rPr lang="el-GR" dirty="0" smtClean="0"/>
              <a:t>ΜΕ ΤΟΝ ΟΡΟ ΕΞΑΤΟΜΙΚΕΥΣΗ ΕΝΝΟΟΥΜΕ ΟΤΙ ΚΑΘΕ ΠΡΟΣΚΟΠΟΣ ΜΠΟΡΕΙ ΜΕΣΑ ΑΠΟ ΤΟ ΠΡΟΓΡΑΜΜΑ ΝΑ ΑΠΟΦΑΣΙΣΕΙ ΤΟ ΡΥΘΜΟ, ΤΙΣ ΔΡΑΣΕΙΣ ΚΑΙ ΤΟΝ ΤΡΟΠΟ ΠΟΥ ΘΕΛΕΙ ΝΑ ΣΧΕΔΙΑΣΕΙ ΤΟ ΠΡΟΓΡΑΜΜΑ ΤΗΣ ΔΙΚΗΣ ΤΟΥ ΕΚΠΑΙΔΕΥΣΗΣ.</a:t>
            </a:r>
          </a:p>
          <a:p>
            <a:r>
              <a:rPr lang="el-GR" dirty="0" smtClean="0"/>
              <a:t>ΤΟ ΕΠΙΤΕΛΕΙΟ ΤΗΣ ΟΜΑΔΑΣ ΘΑ ΠΡΕΠΕΙ ΝΑ ΣΧΕΔΙΑΖΟΥΝ ΤΟ ΠΡΟΓΡΑΜΜΑΤΩΝ ΔΡΑΣΕΩΝ ΜΕΣΑ ΑΠΟ ΤΙΣ ΕΚΠΑΙΔΕΥΤΙΚΕΣ ΑΝΑΓΚΕΣ ΤΩΝ ΜΕΛΩΝ ΤΟΥΣ. </a:t>
            </a:r>
            <a:endParaRPr lang="en-GB"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0"/>
            <a:ext cx="899592" cy="1080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32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255488" cy="1362075"/>
          </a:xfrm>
        </p:spPr>
        <p:txBody>
          <a:bodyPr/>
          <a:lstStyle/>
          <a:p>
            <a:pPr algn="ctr"/>
            <a:r>
              <a:rPr lang="el-GR" dirty="0" smtClean="0"/>
              <a:t>Το </a:t>
            </a:r>
            <a:r>
              <a:rPr lang="el-GR" dirty="0" err="1" smtClean="0"/>
              <a:t>πτυχιο</a:t>
            </a:r>
            <a:r>
              <a:rPr lang="el-GR" dirty="0" smtClean="0"/>
              <a:t> ΕΞΕΙΔΙΚΕΥΣΗΣ</a:t>
            </a:r>
            <a:endParaRPr lang="en-GB" dirty="0"/>
          </a:p>
        </p:txBody>
      </p:sp>
      <p:sp>
        <p:nvSpPr>
          <p:cNvPr id="3" name="Text Placeholder 2"/>
          <p:cNvSpPr>
            <a:spLocks noGrp="1"/>
          </p:cNvSpPr>
          <p:nvPr>
            <p:ph type="body" idx="1"/>
          </p:nvPr>
        </p:nvSpPr>
        <p:spPr>
          <a:xfrm>
            <a:off x="899592" y="1916832"/>
            <a:ext cx="6255488" cy="2100064"/>
          </a:xfrm>
        </p:spPr>
        <p:txBody>
          <a:bodyPr>
            <a:noAutofit/>
          </a:bodyPr>
          <a:lstStyle/>
          <a:p>
            <a:pPr algn="ctr"/>
            <a:r>
              <a:rPr lang="el-GR" dirty="0" smtClean="0"/>
              <a:t>Η επαναφορά του Πτυχίου Εξειδίκευσης πηγάζει από το γεγονός ότι υπάρχει η ανάγκη για ενδυνάμωση των </a:t>
            </a:r>
            <a:r>
              <a:rPr lang="el-GR" dirty="0"/>
              <a:t>Ε</a:t>
            </a:r>
            <a:r>
              <a:rPr lang="el-GR" dirty="0" smtClean="0"/>
              <a:t>ιδικοτήτων οι οποίες προσδιορίζουν την Ταυτότητα του Συστήματος. </a:t>
            </a:r>
          </a:p>
          <a:p>
            <a:pPr algn="ctr"/>
            <a:r>
              <a:rPr lang="el-GR" dirty="0" smtClean="0"/>
              <a:t>Στο Πτυχίο Εξειδίκευσης βασικά απαιτούμενα είναι τα  Πτυχία Ειδικότητας τα οποία εμπλουτίζονται και αναθεωρούνται.</a:t>
            </a:r>
          </a:p>
        </p:txBody>
      </p:sp>
      <p:pic>
        <p:nvPicPr>
          <p:cNvPr id="5" name="2 - Εικόνα" descr="image001.jpg"/>
          <p:cNvPicPr/>
          <p:nvPr/>
        </p:nvPicPr>
        <p:blipFill>
          <a:blip r:embed="rId2" cstate="print">
            <a:clrChange>
              <a:clrFrom>
                <a:srgbClr val="FFFFFF"/>
              </a:clrFrom>
              <a:clrTo>
                <a:srgbClr val="FFFFFF">
                  <a:alpha val="0"/>
                </a:srgbClr>
              </a:clrTo>
            </a:clrChange>
          </a:blip>
          <a:stretch>
            <a:fillRect/>
          </a:stretch>
        </p:blipFill>
        <p:spPr>
          <a:xfrm>
            <a:off x="8172400" y="116632"/>
            <a:ext cx="899592"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06767"/>
            <a:ext cx="6255488" cy="1362075"/>
          </a:xfrm>
        </p:spPr>
        <p:txBody>
          <a:bodyPr>
            <a:noAutofit/>
          </a:bodyPr>
          <a:lstStyle/>
          <a:p>
            <a:pPr algn="ctr"/>
            <a:r>
              <a:rPr lang="el-GR" sz="3200" dirty="0" err="1" smtClean="0"/>
              <a:t>Απλουστευση</a:t>
            </a:r>
            <a:r>
              <a:rPr lang="el-GR" sz="3200" dirty="0" smtClean="0"/>
              <a:t> </a:t>
            </a:r>
            <a:r>
              <a:rPr lang="el-GR" sz="3200" dirty="0" err="1" smtClean="0"/>
              <a:t>τηΣ</a:t>
            </a:r>
            <a:r>
              <a:rPr lang="el-GR" sz="3200" dirty="0" smtClean="0"/>
              <a:t> </a:t>
            </a:r>
            <a:r>
              <a:rPr lang="el-GR" sz="3200" dirty="0" err="1" smtClean="0"/>
              <a:t>τεκμηριωσησ</a:t>
            </a:r>
            <a:r>
              <a:rPr lang="el-GR" sz="3200" dirty="0" smtClean="0"/>
              <a:t> του </a:t>
            </a:r>
            <a:r>
              <a:rPr lang="el-GR" sz="3200" smtClean="0"/>
              <a:t>συστηματοΣ </a:t>
            </a:r>
            <a:r>
              <a:rPr lang="el-GR" sz="3200" dirty="0" err="1" smtClean="0"/>
              <a:t>αξιολογησησ</a:t>
            </a:r>
            <a:r>
              <a:rPr lang="el-GR" sz="3200" dirty="0" smtClean="0"/>
              <a:t> </a:t>
            </a:r>
            <a:endParaRPr lang="en-GB" sz="3200" dirty="0"/>
          </a:p>
        </p:txBody>
      </p:sp>
      <p:sp>
        <p:nvSpPr>
          <p:cNvPr id="3" name="Text Placeholder 2"/>
          <p:cNvSpPr>
            <a:spLocks noGrp="1"/>
          </p:cNvSpPr>
          <p:nvPr>
            <p:ph type="body" idx="1"/>
          </p:nvPr>
        </p:nvSpPr>
        <p:spPr>
          <a:xfrm>
            <a:off x="1066800" y="2348880"/>
            <a:ext cx="6255488" cy="1440159"/>
          </a:xfrm>
        </p:spPr>
        <p:txBody>
          <a:bodyPr>
            <a:normAutofit/>
          </a:bodyPr>
          <a:lstStyle/>
          <a:p>
            <a:pPr algn="ctr"/>
            <a:r>
              <a:rPr lang="el-GR" dirty="0" smtClean="0"/>
              <a:t>Μέσα από την ετοιμασία κατάλληλου λογισμικού και την ‘</a:t>
            </a:r>
            <a:r>
              <a:rPr lang="en-GB" dirty="0" smtClean="0"/>
              <a:t>online’ </a:t>
            </a:r>
            <a:r>
              <a:rPr lang="el-GR" dirty="0" smtClean="0"/>
              <a:t>διαχείρισή του που θα επιτρέπει την άμεση ενημέρωση της προόδου των Προσκόπων </a:t>
            </a:r>
            <a:endParaRPr lang="en-GB"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0"/>
            <a:ext cx="899592" cy="1080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442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4664"/>
            <a:ext cx="6255488" cy="1362075"/>
          </a:xfrm>
        </p:spPr>
        <p:txBody>
          <a:bodyPr/>
          <a:lstStyle/>
          <a:p>
            <a:r>
              <a:rPr lang="el-GR" dirty="0" smtClean="0"/>
              <a:t>Η </a:t>
            </a:r>
            <a:r>
              <a:rPr lang="el-GR" dirty="0" err="1" smtClean="0"/>
              <a:t>βιωματικη</a:t>
            </a:r>
            <a:r>
              <a:rPr lang="el-GR" dirty="0" smtClean="0"/>
              <a:t> </a:t>
            </a:r>
            <a:r>
              <a:rPr lang="el-GR" dirty="0" err="1" smtClean="0"/>
              <a:t>μαθηση</a:t>
            </a:r>
            <a:endParaRPr lang="en-GB" dirty="0"/>
          </a:p>
        </p:txBody>
      </p:sp>
      <p:sp>
        <p:nvSpPr>
          <p:cNvPr id="3" name="Text Placeholder 2"/>
          <p:cNvSpPr>
            <a:spLocks noGrp="1"/>
          </p:cNvSpPr>
          <p:nvPr>
            <p:ph type="body" idx="1"/>
          </p:nvPr>
        </p:nvSpPr>
        <p:spPr>
          <a:xfrm>
            <a:off x="1066800" y="1484784"/>
            <a:ext cx="6255488" cy="4032448"/>
          </a:xfrm>
        </p:spPr>
        <p:txBody>
          <a:bodyPr>
            <a:normAutofit lnSpcReduction="10000"/>
          </a:bodyPr>
          <a:lstStyle/>
          <a:p>
            <a:pPr algn="ctr"/>
            <a:r>
              <a:rPr lang="el-GR" dirty="0" smtClean="0"/>
              <a:t>….ή απλά το γνωστό «Παίζοντας Μαθαίνω»</a:t>
            </a:r>
          </a:p>
          <a:p>
            <a:pPr algn="ctr"/>
            <a:endParaRPr lang="el-GR" dirty="0"/>
          </a:p>
          <a:p>
            <a:pPr algn="ctr"/>
            <a:r>
              <a:rPr lang="el-GR" dirty="0" smtClean="0"/>
              <a:t>Η ανάγκη για την ενασχόληση των Προσκόπων σε δραστηριότητες κυρίως εκτός συστήματος . </a:t>
            </a:r>
          </a:p>
          <a:p>
            <a:pPr algn="ctr"/>
            <a:endParaRPr lang="el-GR" dirty="0"/>
          </a:p>
          <a:p>
            <a:pPr algn="ctr"/>
            <a:r>
              <a:rPr lang="el-GR" dirty="0" smtClean="0"/>
              <a:t>Το Ζητούμενο όμως είναι ότι οι Στόχοι Ανέλιξης (οι απαιτήσεις) δεν είναι </a:t>
            </a:r>
            <a:r>
              <a:rPr lang="el-GR" dirty="0" err="1" smtClean="0"/>
              <a:t>αυτοσκόπος</a:t>
            </a:r>
            <a:r>
              <a:rPr lang="el-GR" dirty="0" smtClean="0"/>
              <a:t> αλλά: </a:t>
            </a:r>
          </a:p>
          <a:p>
            <a:pPr algn="ctr"/>
            <a:endParaRPr lang="el-GR" dirty="0"/>
          </a:p>
          <a:p>
            <a:pPr algn="ctr"/>
            <a:r>
              <a:rPr lang="el-GR" dirty="0" smtClean="0"/>
              <a:t>Ο ΣΤΟΧΟΣ ΕΙΝΑΙ Ο ΠΡΟΓΡΑΜΜΑΤΙΣΜΟΣ Η ΕΚΤΕΛΕΣΗ ΚΑΙ ΑΞΙΟΛΟΓΗΣΗ ΔΡΑΣΕΩΝ – ΚΥΡΙΩΣ ΕΝΩΜΟΤΙΑΚΩΝ – ΚΑΙ ΜΟΝΟ ΜΕΣΑ ΑΠΟ ΑΥΤΕΣ ΝΑ ΕΙΝΑΙ ΔΥΝΑΤΗ Η ΚΑΛΥΨΗ ΤΩΝ ΣΤΟΧΩΝ ΑΝΕΛΙΞΗΣ   </a:t>
            </a:r>
            <a:endParaRPr lang="en-GB" dirty="0"/>
          </a:p>
        </p:txBody>
      </p:sp>
      <p:pic>
        <p:nvPicPr>
          <p:cNvPr id="4" name="2 - Εικόνα" descr="image001.jpg"/>
          <p:cNvPicPr/>
          <p:nvPr/>
        </p:nvPicPr>
        <p:blipFill>
          <a:blip r:embed="rId2" cstate="print">
            <a:clrChange>
              <a:clrFrom>
                <a:srgbClr val="FFFFFF"/>
              </a:clrFrom>
              <a:clrTo>
                <a:srgbClr val="FFFFFF">
                  <a:alpha val="0"/>
                </a:srgbClr>
              </a:clrTo>
            </a:clrChange>
          </a:blip>
          <a:stretch>
            <a:fillRect/>
          </a:stretch>
        </p:blipFill>
        <p:spPr>
          <a:xfrm>
            <a:off x="8244408" y="0"/>
            <a:ext cx="899592" cy="1080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91463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606</TotalTime>
  <Words>1023</Words>
  <Application>Microsoft Office PowerPoint</Application>
  <PresentationFormat>On-screen Show (4:3)</PresentationFormat>
  <Paragraphs>216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Opulent</vt:lpstr>
      <vt:lpstr>νεοσ εσωτερικοσ κανονισμοσ  ΚΛΑΔΟυ ΠΡΟΣΚΟΠΩΝ:   παρουσιαση</vt:lpstr>
      <vt:lpstr>ΣΥΝΑΝΤΗΣΗ ΒΑΘΜΟΦΟΡΩΝ ΚΛΑΔΟΥ ΠΡΟΣΚΟΠΩΝ </vt:lpstr>
      <vt:lpstr>ΤΟ ΖΗΤΟΥΜΕΝΟ</vt:lpstr>
      <vt:lpstr>ΤΟ ΠΡΟΗΓΟΥΜΕΝΟ ΣυΣΤΗΜΑ εκπαιδευσησ στον κλαδο προσκοπων</vt:lpstr>
      <vt:lpstr>Η ΝΕΑ ΠΡΟΣΕΓΓΙΣΗ</vt:lpstr>
      <vt:lpstr>ΕΞΑΤΟΜΙΚΕΥΣΗ ΤΗΣ ΕΚΠΑΙΔΕΥΣΗΣ</vt:lpstr>
      <vt:lpstr>Το πτυχιο ΕΞΕΙΔΙΚΕΥΣΗΣ</vt:lpstr>
      <vt:lpstr>Απλουστευση τηΣ τεκμηριωσησ του συστηματοΣ αξιολογησησ </vt:lpstr>
      <vt:lpstr>Η βιωματικη μαθηση</vt:lpstr>
      <vt:lpstr>Η ΑΝΑΒΑΘΜΙΣΗ ΤΗΣ ΠΟΙΟΤΗΤΑΣ ΤΟΥ ΠΡΟΣΚΟΠΙΚΟΥ ΠΡΟΓΡΑΜΜΑΤΟΣ </vt:lpstr>
      <vt:lpstr>Η ΕΝΔΥΝΑΜΩΣΗ ΤΟΥ ΚΑΤ΄ΕΝΩΜΟΤΙΕΣ ΣΥΣΤΗΜΑΤΟΣ </vt:lpstr>
      <vt:lpstr>Το συστημα ληψησ αποφασεων στα τμηματα </vt:lpstr>
      <vt:lpstr>Αλλα στοιχεια </vt:lpstr>
      <vt:lpstr>Οι παιδαγωγικοι στοχοι </vt:lpstr>
      <vt:lpstr>ΟΙ ΣΤΟΧΟΙ ΑΝΕΛΙΞΗΣ</vt:lpstr>
      <vt:lpstr>Οι θεματικεσ ενοτητεσ</vt:lpstr>
      <vt:lpstr>ΤΟ ΝΕΟ ΣΥΣΤΗΜΑ ΕΚΠΑΙΔΕΥΣΗΣ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 Σχολη προκαταρκτικησ εκπαιδευσησ βαθμοφορων</dc:title>
  <dc:creator>new</dc:creator>
  <cp:lastModifiedBy>User</cp:lastModifiedBy>
  <cp:revision>67</cp:revision>
  <cp:lastPrinted>2014-09-09T12:42:53Z</cp:lastPrinted>
  <dcterms:created xsi:type="dcterms:W3CDTF">2011-10-08T18:45:29Z</dcterms:created>
  <dcterms:modified xsi:type="dcterms:W3CDTF">2014-11-02T20:44:45Z</dcterms:modified>
</cp:coreProperties>
</file>